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976" r:id="rId3"/>
    <p:sldId id="977" r:id="rId4"/>
    <p:sldId id="978" r:id="rId5"/>
    <p:sldId id="354" r:id="rId6"/>
    <p:sldId id="575" r:id="rId7"/>
    <p:sldId id="1002" r:id="rId8"/>
    <p:sldId id="260" r:id="rId9"/>
    <p:sldId id="1003" r:id="rId10"/>
    <p:sldId id="1004" r:id="rId11"/>
    <p:sldId id="268" r:id="rId12"/>
    <p:sldId id="266" r:id="rId13"/>
    <p:sldId id="267" r:id="rId14"/>
    <p:sldId id="263" r:id="rId15"/>
    <p:sldId id="269" r:id="rId16"/>
    <p:sldId id="262" r:id="rId17"/>
    <p:sldId id="271" r:id="rId18"/>
    <p:sldId id="324" r:id="rId19"/>
    <p:sldId id="104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34"/>
    <p:restoredTop sz="96406"/>
  </p:normalViewPr>
  <p:slideViewPr>
    <p:cSldViewPr snapToGrid="0" snapToObjects="1">
      <p:cViewPr varScale="1">
        <p:scale>
          <a:sx n="71" d="100"/>
          <a:sy n="71" d="100"/>
        </p:scale>
        <p:origin x="-10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DED28F-C45B-EB40-8D7D-F782DCEFCE7B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21A71F5F-DF45-9B4E-ADE5-A61911040622}">
      <dgm:prSet/>
      <dgm:spPr/>
      <dgm:t>
        <a:bodyPr/>
        <a:lstStyle/>
        <a:p>
          <a:r>
            <a:rPr lang="en-US"/>
            <a:t>Rudeness and incivility</a:t>
          </a:r>
          <a:endParaRPr lang="en-GB"/>
        </a:p>
      </dgm:t>
    </dgm:pt>
    <dgm:pt modelId="{034F1369-75B0-274A-AFB1-5E0555850503}" type="parTrans" cxnId="{1067BDA7-5C3A-6644-AAF5-E0F51CAA3EB1}">
      <dgm:prSet/>
      <dgm:spPr/>
      <dgm:t>
        <a:bodyPr/>
        <a:lstStyle/>
        <a:p>
          <a:endParaRPr lang="en-GB"/>
        </a:p>
      </dgm:t>
    </dgm:pt>
    <dgm:pt modelId="{779203C5-19C4-8D42-94CC-8B7C70632AB5}" type="sibTrans" cxnId="{1067BDA7-5C3A-6644-AAF5-E0F51CAA3EB1}">
      <dgm:prSet/>
      <dgm:spPr/>
      <dgm:t>
        <a:bodyPr/>
        <a:lstStyle/>
        <a:p>
          <a:endParaRPr lang="en-GB"/>
        </a:p>
      </dgm:t>
    </dgm:pt>
    <dgm:pt modelId="{78EBB06E-2925-F945-8951-72F15ACC8D4C}">
      <dgm:prSet/>
      <dgm:spPr/>
      <dgm:t>
        <a:bodyPr/>
        <a:lstStyle/>
        <a:p>
          <a:r>
            <a:rPr lang="en-US" dirty="0"/>
            <a:t>Sneers, ignoring others, talking over someone, belittling, sharp tone, not listening, rolling eyes</a:t>
          </a:r>
          <a:endParaRPr lang="en-GB" dirty="0"/>
        </a:p>
      </dgm:t>
    </dgm:pt>
    <dgm:pt modelId="{4D38E09F-B02A-1B4C-BC83-754E92D06E78}" type="parTrans" cxnId="{40E8DA39-8A5A-F943-8568-9744F2E273DA}">
      <dgm:prSet/>
      <dgm:spPr/>
      <dgm:t>
        <a:bodyPr/>
        <a:lstStyle/>
        <a:p>
          <a:endParaRPr lang="en-GB"/>
        </a:p>
      </dgm:t>
    </dgm:pt>
    <dgm:pt modelId="{AC002B17-CA40-944F-BE72-51CA1C80F605}" type="sibTrans" cxnId="{40E8DA39-8A5A-F943-8568-9744F2E273DA}">
      <dgm:prSet/>
      <dgm:spPr/>
      <dgm:t>
        <a:bodyPr/>
        <a:lstStyle/>
        <a:p>
          <a:endParaRPr lang="en-GB"/>
        </a:p>
      </dgm:t>
    </dgm:pt>
    <dgm:pt modelId="{9A0724BF-3C43-C242-9A53-229E09D10AAD}">
      <dgm:prSet/>
      <dgm:spPr/>
      <dgm:t>
        <a:bodyPr/>
        <a:lstStyle/>
        <a:p>
          <a:r>
            <a:rPr lang="en-US"/>
            <a:t>Bullying</a:t>
          </a:r>
          <a:endParaRPr lang="en-GB"/>
        </a:p>
      </dgm:t>
    </dgm:pt>
    <dgm:pt modelId="{2B1D522A-2451-2C4F-9A7D-5322AED8A394}" type="parTrans" cxnId="{EA4A2CFD-4D65-F445-8234-5602F4330B80}">
      <dgm:prSet/>
      <dgm:spPr/>
      <dgm:t>
        <a:bodyPr/>
        <a:lstStyle/>
        <a:p>
          <a:endParaRPr lang="en-GB"/>
        </a:p>
      </dgm:t>
    </dgm:pt>
    <dgm:pt modelId="{4C5F86E0-B1BC-7A4F-8E83-CA6B94DB981A}" type="sibTrans" cxnId="{EA4A2CFD-4D65-F445-8234-5602F4330B80}">
      <dgm:prSet/>
      <dgm:spPr/>
      <dgm:t>
        <a:bodyPr/>
        <a:lstStyle/>
        <a:p>
          <a:endParaRPr lang="en-GB"/>
        </a:p>
      </dgm:t>
    </dgm:pt>
    <dgm:pt modelId="{A66EFBC5-F069-A648-A68C-888418D977EF}">
      <dgm:prSet/>
      <dgm:spPr/>
      <dgm:t>
        <a:bodyPr/>
        <a:lstStyle/>
        <a:p>
          <a:r>
            <a:rPr lang="en-US"/>
            <a:t>Intimidate, humiliate, coerce, torment</a:t>
          </a:r>
          <a:endParaRPr lang="en-GB"/>
        </a:p>
      </dgm:t>
    </dgm:pt>
    <dgm:pt modelId="{84608E23-1D7A-404F-B6DA-FBCA5B2189E5}" type="parTrans" cxnId="{E094D22E-6469-664F-B95D-AD2118647B93}">
      <dgm:prSet/>
      <dgm:spPr/>
      <dgm:t>
        <a:bodyPr/>
        <a:lstStyle/>
        <a:p>
          <a:endParaRPr lang="en-GB"/>
        </a:p>
      </dgm:t>
    </dgm:pt>
    <dgm:pt modelId="{C6E7B4F8-62B6-1B48-B55D-B69F0EC9B785}" type="sibTrans" cxnId="{E094D22E-6469-664F-B95D-AD2118647B93}">
      <dgm:prSet/>
      <dgm:spPr/>
      <dgm:t>
        <a:bodyPr/>
        <a:lstStyle/>
        <a:p>
          <a:endParaRPr lang="en-GB"/>
        </a:p>
      </dgm:t>
    </dgm:pt>
    <dgm:pt modelId="{0D419019-910D-7443-BF6C-92CF1FD90F47}" type="pres">
      <dgm:prSet presAssocID="{4ADED28F-C45B-EB40-8D7D-F782DCEFCE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E4AAFAE-D682-A648-92D6-68D39DFF7F29}" type="pres">
      <dgm:prSet presAssocID="{21A71F5F-DF45-9B4E-ADE5-A61911040622}" presName="root" presStyleCnt="0"/>
      <dgm:spPr/>
    </dgm:pt>
    <dgm:pt modelId="{E4F21060-AF2C-7840-A3F5-5F6F3BF2F4AC}" type="pres">
      <dgm:prSet presAssocID="{21A71F5F-DF45-9B4E-ADE5-A61911040622}" presName="rootComposite" presStyleCnt="0"/>
      <dgm:spPr/>
    </dgm:pt>
    <dgm:pt modelId="{E52AB8C9-C4E8-EF43-B417-E8A8380F2DB0}" type="pres">
      <dgm:prSet presAssocID="{21A71F5F-DF45-9B4E-ADE5-A61911040622}" presName="rootText" presStyleLbl="node1" presStyleIdx="0" presStyleCnt="2"/>
      <dgm:spPr/>
      <dgm:t>
        <a:bodyPr/>
        <a:lstStyle/>
        <a:p>
          <a:endParaRPr lang="en-GB"/>
        </a:p>
      </dgm:t>
    </dgm:pt>
    <dgm:pt modelId="{B0DDF3FC-A5D4-CB45-AA98-424E4CB798F8}" type="pres">
      <dgm:prSet presAssocID="{21A71F5F-DF45-9B4E-ADE5-A61911040622}" presName="rootConnector" presStyleLbl="node1" presStyleIdx="0" presStyleCnt="2"/>
      <dgm:spPr/>
      <dgm:t>
        <a:bodyPr/>
        <a:lstStyle/>
        <a:p>
          <a:endParaRPr lang="en-GB"/>
        </a:p>
      </dgm:t>
    </dgm:pt>
    <dgm:pt modelId="{A3BA3E7F-DDC9-614C-9954-D52D5176BB11}" type="pres">
      <dgm:prSet presAssocID="{21A71F5F-DF45-9B4E-ADE5-A61911040622}" presName="childShape" presStyleCnt="0"/>
      <dgm:spPr/>
    </dgm:pt>
    <dgm:pt modelId="{5502F249-8D83-CE42-886F-4B6CFC922BF3}" type="pres">
      <dgm:prSet presAssocID="{4D38E09F-B02A-1B4C-BC83-754E92D06E78}" presName="Name13" presStyleLbl="parChTrans1D2" presStyleIdx="0" presStyleCnt="2"/>
      <dgm:spPr/>
      <dgm:t>
        <a:bodyPr/>
        <a:lstStyle/>
        <a:p>
          <a:endParaRPr lang="en-GB"/>
        </a:p>
      </dgm:t>
    </dgm:pt>
    <dgm:pt modelId="{CED82ADA-E2E6-A842-BD5D-C9D1D9DF5CF4}" type="pres">
      <dgm:prSet presAssocID="{78EBB06E-2925-F945-8951-72F15ACC8D4C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33891D-DF0F-EB49-A739-366D344F841D}" type="pres">
      <dgm:prSet presAssocID="{9A0724BF-3C43-C242-9A53-229E09D10AAD}" presName="root" presStyleCnt="0"/>
      <dgm:spPr/>
    </dgm:pt>
    <dgm:pt modelId="{16FA9EEB-024B-8741-94ED-8EF23F798C06}" type="pres">
      <dgm:prSet presAssocID="{9A0724BF-3C43-C242-9A53-229E09D10AAD}" presName="rootComposite" presStyleCnt="0"/>
      <dgm:spPr/>
    </dgm:pt>
    <dgm:pt modelId="{DFFE4401-DB62-064A-B982-A726C21E5D84}" type="pres">
      <dgm:prSet presAssocID="{9A0724BF-3C43-C242-9A53-229E09D10AAD}" presName="rootText" presStyleLbl="node1" presStyleIdx="1" presStyleCnt="2"/>
      <dgm:spPr/>
      <dgm:t>
        <a:bodyPr/>
        <a:lstStyle/>
        <a:p>
          <a:endParaRPr lang="en-GB"/>
        </a:p>
      </dgm:t>
    </dgm:pt>
    <dgm:pt modelId="{ABD06AD7-18AC-B946-B819-A31C6FE1689C}" type="pres">
      <dgm:prSet presAssocID="{9A0724BF-3C43-C242-9A53-229E09D10AAD}" presName="rootConnector" presStyleLbl="node1" presStyleIdx="1" presStyleCnt="2"/>
      <dgm:spPr/>
      <dgm:t>
        <a:bodyPr/>
        <a:lstStyle/>
        <a:p>
          <a:endParaRPr lang="en-GB"/>
        </a:p>
      </dgm:t>
    </dgm:pt>
    <dgm:pt modelId="{DDB00A0E-927B-B647-852A-3AE7FDE8512C}" type="pres">
      <dgm:prSet presAssocID="{9A0724BF-3C43-C242-9A53-229E09D10AAD}" presName="childShape" presStyleCnt="0"/>
      <dgm:spPr/>
    </dgm:pt>
    <dgm:pt modelId="{26C71E65-BD58-FD47-9328-F88AA8793BFB}" type="pres">
      <dgm:prSet presAssocID="{84608E23-1D7A-404F-B6DA-FBCA5B2189E5}" presName="Name13" presStyleLbl="parChTrans1D2" presStyleIdx="1" presStyleCnt="2"/>
      <dgm:spPr/>
      <dgm:t>
        <a:bodyPr/>
        <a:lstStyle/>
        <a:p>
          <a:endParaRPr lang="en-GB"/>
        </a:p>
      </dgm:t>
    </dgm:pt>
    <dgm:pt modelId="{95505C31-DD30-814F-BC5F-8BE041DA5638}" type="pres">
      <dgm:prSet presAssocID="{A66EFBC5-F069-A648-A68C-888418D977EF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A4A2CFD-4D65-F445-8234-5602F4330B80}" srcId="{4ADED28F-C45B-EB40-8D7D-F782DCEFCE7B}" destId="{9A0724BF-3C43-C242-9A53-229E09D10AAD}" srcOrd="1" destOrd="0" parTransId="{2B1D522A-2451-2C4F-9A7D-5322AED8A394}" sibTransId="{4C5F86E0-B1BC-7A4F-8E83-CA6B94DB981A}"/>
    <dgm:cxn modelId="{22A97DCE-6F0B-294F-A4A1-3F1432E7D9FC}" type="presOf" srcId="{9A0724BF-3C43-C242-9A53-229E09D10AAD}" destId="{DFFE4401-DB62-064A-B982-A726C21E5D84}" srcOrd="0" destOrd="0" presId="urn:microsoft.com/office/officeart/2005/8/layout/hierarchy3"/>
    <dgm:cxn modelId="{E094D22E-6469-664F-B95D-AD2118647B93}" srcId="{9A0724BF-3C43-C242-9A53-229E09D10AAD}" destId="{A66EFBC5-F069-A648-A68C-888418D977EF}" srcOrd="0" destOrd="0" parTransId="{84608E23-1D7A-404F-B6DA-FBCA5B2189E5}" sibTransId="{C6E7B4F8-62B6-1B48-B55D-B69F0EC9B785}"/>
    <dgm:cxn modelId="{8864F980-051C-8A48-A351-C2B0CAF58061}" type="presOf" srcId="{4D38E09F-B02A-1B4C-BC83-754E92D06E78}" destId="{5502F249-8D83-CE42-886F-4B6CFC922BF3}" srcOrd="0" destOrd="0" presId="urn:microsoft.com/office/officeart/2005/8/layout/hierarchy3"/>
    <dgm:cxn modelId="{2780D928-A103-E948-A2A9-18929BAE7F65}" type="presOf" srcId="{78EBB06E-2925-F945-8951-72F15ACC8D4C}" destId="{CED82ADA-E2E6-A842-BD5D-C9D1D9DF5CF4}" srcOrd="0" destOrd="0" presId="urn:microsoft.com/office/officeart/2005/8/layout/hierarchy3"/>
    <dgm:cxn modelId="{91BAB4C4-712E-E047-B5EE-D3F6E283D3A2}" type="presOf" srcId="{A66EFBC5-F069-A648-A68C-888418D977EF}" destId="{95505C31-DD30-814F-BC5F-8BE041DA5638}" srcOrd="0" destOrd="0" presId="urn:microsoft.com/office/officeart/2005/8/layout/hierarchy3"/>
    <dgm:cxn modelId="{3B2336A3-B706-C241-8143-A059B543B6DE}" type="presOf" srcId="{9A0724BF-3C43-C242-9A53-229E09D10AAD}" destId="{ABD06AD7-18AC-B946-B819-A31C6FE1689C}" srcOrd="1" destOrd="0" presId="urn:microsoft.com/office/officeart/2005/8/layout/hierarchy3"/>
    <dgm:cxn modelId="{467E61EB-FC30-ED44-A5D7-73DDE1463968}" type="presOf" srcId="{21A71F5F-DF45-9B4E-ADE5-A61911040622}" destId="{E52AB8C9-C4E8-EF43-B417-E8A8380F2DB0}" srcOrd="0" destOrd="0" presId="urn:microsoft.com/office/officeart/2005/8/layout/hierarchy3"/>
    <dgm:cxn modelId="{1067BDA7-5C3A-6644-AAF5-E0F51CAA3EB1}" srcId="{4ADED28F-C45B-EB40-8D7D-F782DCEFCE7B}" destId="{21A71F5F-DF45-9B4E-ADE5-A61911040622}" srcOrd="0" destOrd="0" parTransId="{034F1369-75B0-274A-AFB1-5E0555850503}" sibTransId="{779203C5-19C4-8D42-94CC-8B7C70632AB5}"/>
    <dgm:cxn modelId="{D8AEA20E-AECC-6547-A9F7-FCEE4778A645}" type="presOf" srcId="{21A71F5F-DF45-9B4E-ADE5-A61911040622}" destId="{B0DDF3FC-A5D4-CB45-AA98-424E4CB798F8}" srcOrd="1" destOrd="0" presId="urn:microsoft.com/office/officeart/2005/8/layout/hierarchy3"/>
    <dgm:cxn modelId="{40E8DA39-8A5A-F943-8568-9744F2E273DA}" srcId="{21A71F5F-DF45-9B4E-ADE5-A61911040622}" destId="{78EBB06E-2925-F945-8951-72F15ACC8D4C}" srcOrd="0" destOrd="0" parTransId="{4D38E09F-B02A-1B4C-BC83-754E92D06E78}" sibTransId="{AC002B17-CA40-944F-BE72-51CA1C80F605}"/>
    <dgm:cxn modelId="{4D4E7CA0-DDF7-B64C-B5E6-45A7DB99E681}" type="presOf" srcId="{4ADED28F-C45B-EB40-8D7D-F782DCEFCE7B}" destId="{0D419019-910D-7443-BF6C-92CF1FD90F47}" srcOrd="0" destOrd="0" presId="urn:microsoft.com/office/officeart/2005/8/layout/hierarchy3"/>
    <dgm:cxn modelId="{60833C90-0781-5948-BC94-56396BA1F947}" type="presOf" srcId="{84608E23-1D7A-404F-B6DA-FBCA5B2189E5}" destId="{26C71E65-BD58-FD47-9328-F88AA8793BFB}" srcOrd="0" destOrd="0" presId="urn:microsoft.com/office/officeart/2005/8/layout/hierarchy3"/>
    <dgm:cxn modelId="{6F520405-DFD1-DF44-AFEB-47884F0F8433}" type="presParOf" srcId="{0D419019-910D-7443-BF6C-92CF1FD90F47}" destId="{1E4AAFAE-D682-A648-92D6-68D39DFF7F29}" srcOrd="0" destOrd="0" presId="urn:microsoft.com/office/officeart/2005/8/layout/hierarchy3"/>
    <dgm:cxn modelId="{F55F3863-D6DD-724D-A43D-A29F75EA412B}" type="presParOf" srcId="{1E4AAFAE-D682-A648-92D6-68D39DFF7F29}" destId="{E4F21060-AF2C-7840-A3F5-5F6F3BF2F4AC}" srcOrd="0" destOrd="0" presId="urn:microsoft.com/office/officeart/2005/8/layout/hierarchy3"/>
    <dgm:cxn modelId="{E87FB137-CA6E-CF4F-A89A-63876899D0CC}" type="presParOf" srcId="{E4F21060-AF2C-7840-A3F5-5F6F3BF2F4AC}" destId="{E52AB8C9-C4E8-EF43-B417-E8A8380F2DB0}" srcOrd="0" destOrd="0" presId="urn:microsoft.com/office/officeart/2005/8/layout/hierarchy3"/>
    <dgm:cxn modelId="{76117CB1-99AD-BD4A-8BA3-97411B53683A}" type="presParOf" srcId="{E4F21060-AF2C-7840-A3F5-5F6F3BF2F4AC}" destId="{B0DDF3FC-A5D4-CB45-AA98-424E4CB798F8}" srcOrd="1" destOrd="0" presId="urn:microsoft.com/office/officeart/2005/8/layout/hierarchy3"/>
    <dgm:cxn modelId="{FD4CBDF4-8157-4B4D-8D56-432E6101E73A}" type="presParOf" srcId="{1E4AAFAE-D682-A648-92D6-68D39DFF7F29}" destId="{A3BA3E7F-DDC9-614C-9954-D52D5176BB11}" srcOrd="1" destOrd="0" presId="urn:microsoft.com/office/officeart/2005/8/layout/hierarchy3"/>
    <dgm:cxn modelId="{2CA8A03D-74EA-F042-8709-59E7C6963B12}" type="presParOf" srcId="{A3BA3E7F-DDC9-614C-9954-D52D5176BB11}" destId="{5502F249-8D83-CE42-886F-4B6CFC922BF3}" srcOrd="0" destOrd="0" presId="urn:microsoft.com/office/officeart/2005/8/layout/hierarchy3"/>
    <dgm:cxn modelId="{53A8D6BD-D6B3-B244-B182-69E17BB0C3BE}" type="presParOf" srcId="{A3BA3E7F-DDC9-614C-9954-D52D5176BB11}" destId="{CED82ADA-E2E6-A842-BD5D-C9D1D9DF5CF4}" srcOrd="1" destOrd="0" presId="urn:microsoft.com/office/officeart/2005/8/layout/hierarchy3"/>
    <dgm:cxn modelId="{4CE10A46-01B2-A74E-93E7-4D2A2004CB82}" type="presParOf" srcId="{0D419019-910D-7443-BF6C-92CF1FD90F47}" destId="{A633891D-DF0F-EB49-A739-366D344F841D}" srcOrd="1" destOrd="0" presId="urn:microsoft.com/office/officeart/2005/8/layout/hierarchy3"/>
    <dgm:cxn modelId="{B7F6E70C-8BD7-F04D-859A-FF93DFB72C4F}" type="presParOf" srcId="{A633891D-DF0F-EB49-A739-366D344F841D}" destId="{16FA9EEB-024B-8741-94ED-8EF23F798C06}" srcOrd="0" destOrd="0" presId="urn:microsoft.com/office/officeart/2005/8/layout/hierarchy3"/>
    <dgm:cxn modelId="{0F413613-4F91-324D-A660-68CA52C02530}" type="presParOf" srcId="{16FA9EEB-024B-8741-94ED-8EF23F798C06}" destId="{DFFE4401-DB62-064A-B982-A726C21E5D84}" srcOrd="0" destOrd="0" presId="urn:microsoft.com/office/officeart/2005/8/layout/hierarchy3"/>
    <dgm:cxn modelId="{BB104519-1FD8-C349-8D77-29ED655E1896}" type="presParOf" srcId="{16FA9EEB-024B-8741-94ED-8EF23F798C06}" destId="{ABD06AD7-18AC-B946-B819-A31C6FE1689C}" srcOrd="1" destOrd="0" presId="urn:microsoft.com/office/officeart/2005/8/layout/hierarchy3"/>
    <dgm:cxn modelId="{B0DCC89E-DF1D-2E4D-A91C-4F5A0F38C648}" type="presParOf" srcId="{A633891D-DF0F-EB49-A739-366D344F841D}" destId="{DDB00A0E-927B-B647-852A-3AE7FDE8512C}" srcOrd="1" destOrd="0" presId="urn:microsoft.com/office/officeart/2005/8/layout/hierarchy3"/>
    <dgm:cxn modelId="{75F5E099-748E-8F4E-B29C-C36F4E83E361}" type="presParOf" srcId="{DDB00A0E-927B-B647-852A-3AE7FDE8512C}" destId="{26C71E65-BD58-FD47-9328-F88AA8793BFB}" srcOrd="0" destOrd="0" presId="urn:microsoft.com/office/officeart/2005/8/layout/hierarchy3"/>
    <dgm:cxn modelId="{2478FA57-4D13-FC40-8FF0-C9C21F0EE3B6}" type="presParOf" srcId="{DDB00A0E-927B-B647-852A-3AE7FDE8512C}" destId="{95505C31-DD30-814F-BC5F-8BE041DA563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AB8C9-C4E8-EF43-B417-E8A8380F2DB0}">
      <dsp:nvSpPr>
        <dsp:cNvPr id="0" name=""/>
        <dsp:cNvSpPr/>
      </dsp:nvSpPr>
      <dsp:spPr>
        <a:xfrm>
          <a:off x="908177" y="857"/>
          <a:ext cx="3866331" cy="19331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/>
            <a:t>Rudeness and incivility</a:t>
          </a:r>
          <a:endParaRPr lang="en-GB" sz="5400" kern="1200"/>
        </a:p>
      </dsp:txBody>
      <dsp:txXfrm>
        <a:off x="964797" y="57477"/>
        <a:ext cx="3753091" cy="1819925"/>
      </dsp:txXfrm>
    </dsp:sp>
    <dsp:sp modelId="{5502F249-8D83-CE42-886F-4B6CFC922BF3}">
      <dsp:nvSpPr>
        <dsp:cNvPr id="0" name=""/>
        <dsp:cNvSpPr/>
      </dsp:nvSpPr>
      <dsp:spPr>
        <a:xfrm>
          <a:off x="1294810" y="1934023"/>
          <a:ext cx="386633" cy="144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874"/>
              </a:lnTo>
              <a:lnTo>
                <a:pt x="386633" y="144987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82ADA-E2E6-A842-BD5D-C9D1D9DF5CF4}">
      <dsp:nvSpPr>
        <dsp:cNvPr id="0" name=""/>
        <dsp:cNvSpPr/>
      </dsp:nvSpPr>
      <dsp:spPr>
        <a:xfrm>
          <a:off x="1681443" y="2417314"/>
          <a:ext cx="3093065" cy="19331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Sneers, ignoring others, talking over someone, belittling, sharp tone, not listening, rolling eyes</a:t>
          </a:r>
          <a:endParaRPr lang="en-GB" sz="2500" kern="1200" dirty="0"/>
        </a:p>
      </dsp:txBody>
      <dsp:txXfrm>
        <a:off x="1738063" y="2473934"/>
        <a:ext cx="2979825" cy="1819925"/>
      </dsp:txXfrm>
    </dsp:sp>
    <dsp:sp modelId="{DFFE4401-DB62-064A-B982-A726C21E5D84}">
      <dsp:nvSpPr>
        <dsp:cNvPr id="0" name=""/>
        <dsp:cNvSpPr/>
      </dsp:nvSpPr>
      <dsp:spPr>
        <a:xfrm>
          <a:off x="5741091" y="857"/>
          <a:ext cx="3866331" cy="19331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/>
            <a:t>Bullying</a:t>
          </a:r>
          <a:endParaRPr lang="en-GB" sz="5400" kern="1200"/>
        </a:p>
      </dsp:txBody>
      <dsp:txXfrm>
        <a:off x="5797711" y="57477"/>
        <a:ext cx="3753091" cy="1819925"/>
      </dsp:txXfrm>
    </dsp:sp>
    <dsp:sp modelId="{26C71E65-BD58-FD47-9328-F88AA8793BFB}">
      <dsp:nvSpPr>
        <dsp:cNvPr id="0" name=""/>
        <dsp:cNvSpPr/>
      </dsp:nvSpPr>
      <dsp:spPr>
        <a:xfrm>
          <a:off x="6127724" y="1934023"/>
          <a:ext cx="386633" cy="144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874"/>
              </a:lnTo>
              <a:lnTo>
                <a:pt x="386633" y="144987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05C31-DD30-814F-BC5F-8BE041DA5638}">
      <dsp:nvSpPr>
        <dsp:cNvPr id="0" name=""/>
        <dsp:cNvSpPr/>
      </dsp:nvSpPr>
      <dsp:spPr>
        <a:xfrm>
          <a:off x="6514357" y="2417314"/>
          <a:ext cx="3093065" cy="193316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Intimidate, humiliate, coerce, torment</a:t>
          </a:r>
          <a:endParaRPr lang="en-GB" sz="2500" kern="1200"/>
        </a:p>
      </dsp:txBody>
      <dsp:txXfrm>
        <a:off x="6570977" y="2473934"/>
        <a:ext cx="2979825" cy="1819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10F7F-40ED-0C4D-8063-1DD78CD6339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2F868-A75E-6546-830F-43C8558E5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7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D9AEBC-634C-1B45-8577-495C809DE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73B540-4ED5-6D44-8B70-A2C7D12C2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66DCA7-192E-144C-B75C-C2BC38FF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B110-CDEC-1940-996A-83276B1D4BD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190FB5-FB41-1B4B-B20E-CE870E7A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AFB876-6B0E-6F44-93E1-0D5CDEB3C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81F-66F7-234C-8B1C-7A83E156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8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CBAA67-4854-554C-8BC9-DD4CBD891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9B4070-A951-6B48-8796-D7BEF990D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1B3FE6-44E6-3443-9ECC-59686E94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B110-CDEC-1940-996A-83276B1D4BD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B8D599-0DF8-5946-A8A9-44F0DEA4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6497B8-A423-C948-97F8-903BA12A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81F-66F7-234C-8B1C-7A83E156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D8A5553-A2F9-D342-A0AD-064C0ED90F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AB91AF-D43A-E84C-BBD7-20AE1D0D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B87A6E-3418-6141-A3CE-0B03996D8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B110-CDEC-1940-996A-83276B1D4BD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663675-C054-6349-A057-355F3F70D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7D5723-8FE2-8247-A7FB-B3FC2C956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81F-66F7-234C-8B1C-7A83E156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1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A5049-5C4D-5141-9A5D-9A812B84F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1C6454-8A02-FE43-9C02-539ED9D69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4B04D0-BF40-3B41-AA5A-E4865C581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B110-CDEC-1940-996A-83276B1D4BD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690203-2E99-7549-B5F8-6993BB82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6E5EE5-ED71-B945-880E-C0735C807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81F-66F7-234C-8B1C-7A83E156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6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C70FB4-4692-2848-BCE4-55C8777CA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DDFBBA-EF25-6E43-B33A-78AE7CAEC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D5C4B9-898A-654D-ABF9-475D4CD57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B110-CDEC-1940-996A-83276B1D4BD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451E38-EF73-3843-8F24-A00F8EFC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4A4066-909C-4243-92B7-FD0CE32FC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81F-66F7-234C-8B1C-7A83E156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2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266FD-2027-BD45-BC0B-0D660A8F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C74BDD-9FE0-7144-AD74-026D6FDD5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47CEE3F-4BF0-D74B-BCAA-31F1CDB03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4FDBBA-4C37-6C4B-8F95-CB93C02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B110-CDEC-1940-996A-83276B1D4BD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F27EA0-B29F-CD40-8A2E-00039A3C6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8203FC-BF48-C142-9437-EF353ED51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81F-66F7-234C-8B1C-7A83E156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F9F5F1-47AA-894A-9A09-19CBD2341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ADAAB2-5080-6C40-9113-6D3FA7FDF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7AB9017-DF43-7A40-8649-66CB2F3AB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FD212DB-F970-A248-95A3-F9724F8BB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3C149EB-5FEC-B949-AC46-60AE3BAF5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CE9ECA8-4382-2547-8C81-AB23309E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B110-CDEC-1940-996A-83276B1D4BD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1AD1160-0225-2F40-9913-34CCE076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6BA499-7B09-374D-B87C-90E7B934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81F-66F7-234C-8B1C-7A83E156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8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7C0B8-8E61-1C49-97C9-E33E552A9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C5B0C2-ED92-984B-87C8-F95C849F8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B110-CDEC-1940-996A-83276B1D4BD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8B70FC-4B1E-E341-A593-E219A775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7A5B7CC-A722-6C42-8947-D2D26BC3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81F-66F7-234C-8B1C-7A83E156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0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F08F21-F27C-AC47-97B4-77E5700C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B110-CDEC-1940-996A-83276B1D4BD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F873A6D-790C-F14F-846C-11BD643AC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4A7105F-0A28-614B-B03F-95C044A59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81F-66F7-234C-8B1C-7A83E156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7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093474-84AD-DD49-830F-60B5C4C86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CFCA20-C542-EA47-AD91-55477239D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AA475C0-B322-2545-B7FD-50932131C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D96571-FE7A-6D40-BF5F-12F5231F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B110-CDEC-1940-996A-83276B1D4BD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FD8721-C26E-B54B-8171-BFD726735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F7438B-C760-B744-AE25-00C5D442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81F-66F7-234C-8B1C-7A83E156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0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BB5EC3-3080-824F-A9CA-769DA653C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10DCE29-4928-8448-88A7-EB681F9DC8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110A2A-6058-1D41-A9DF-FBC3148B8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2302E5-2702-5A45-BB5D-95D0DFF68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B110-CDEC-1940-996A-83276B1D4BD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793FF8-C01F-D44B-95B0-0775EB93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982D20-E8A0-6A49-9CC2-205D63E2A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81F-66F7-234C-8B1C-7A83E156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4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3F60F7E-B895-774D-AF3E-9126AE7F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2D6919-D299-594B-B472-660F41244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97DDCA-F038-964C-BBF7-81D5318D7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AB110-CDEC-1940-996A-83276B1D4BD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4AEA7C-AC7D-294E-B293-402283467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15F5B3-9557-B643-B0B2-719B8D15E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2381F-66F7-234C-8B1C-7A83E156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9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89A969-5706-CD48-8C4B-FF98DD5A9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Psychological safety and patient safety for maternity care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964F41-5C93-6940-BF35-F1E4F553C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4528"/>
            <a:ext cx="9144000" cy="1133272"/>
          </a:xfrm>
        </p:spPr>
        <p:txBody>
          <a:bodyPr>
            <a:normAutofit/>
          </a:bodyPr>
          <a:lstStyle/>
          <a:p>
            <a:r>
              <a:rPr lang="en-GB" dirty="0"/>
              <a:t>Professor Suzette Woodward DSc, DProf, MSc, RGN, RSCN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0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9786" y="1861751"/>
            <a:ext cx="5469925" cy="273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976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076" y="74867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/>
              <a:t>Initial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076" y="1499286"/>
            <a:ext cx="11079892" cy="4677677"/>
          </a:xfrm>
        </p:spPr>
        <p:txBody>
          <a:bodyPr>
            <a:noAutofit/>
          </a:bodyPr>
          <a:lstStyle/>
          <a:p>
            <a:r>
              <a:rPr lang="en-GB" sz="3200" dirty="0"/>
              <a:t>Try to make sense of the situation</a:t>
            </a:r>
          </a:p>
          <a:p>
            <a:endParaRPr lang="en-GB" sz="3200" dirty="0"/>
          </a:p>
          <a:p>
            <a:r>
              <a:rPr lang="en-GB" sz="3200" dirty="0"/>
              <a:t>Reinterpret the event or confused about what constitutes appropriate behaviour</a:t>
            </a:r>
          </a:p>
          <a:p>
            <a:endParaRPr lang="en-GB" sz="3200" dirty="0"/>
          </a:p>
          <a:p>
            <a:r>
              <a:rPr lang="en-GB" sz="3200" dirty="0"/>
              <a:t>Feeling at least partial blame to the situation</a:t>
            </a:r>
          </a:p>
          <a:p>
            <a:endParaRPr lang="en-GB" sz="3200" dirty="0"/>
          </a:p>
          <a:p>
            <a:r>
              <a:rPr lang="en-GB" sz="3200" dirty="0"/>
              <a:t>Bargaining - ‘he / she was rude because of stress’</a:t>
            </a:r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88020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75654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/>
              <a:t>You try to think abut the potential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Vulnerability</a:t>
            </a:r>
          </a:p>
          <a:p>
            <a:endParaRPr lang="en-GB" sz="3200" dirty="0"/>
          </a:p>
          <a:p>
            <a:r>
              <a:rPr lang="en-GB" sz="3200" dirty="0"/>
              <a:t>Background</a:t>
            </a:r>
          </a:p>
          <a:p>
            <a:endParaRPr lang="en-GB" sz="3200" dirty="0"/>
          </a:p>
          <a:p>
            <a:r>
              <a:rPr lang="en-GB" sz="3200" dirty="0"/>
              <a:t>Past experience</a:t>
            </a:r>
          </a:p>
          <a:p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Gain power over others</a:t>
            </a:r>
          </a:p>
          <a:p>
            <a:endParaRPr lang="en-GB" sz="3200" dirty="0"/>
          </a:p>
          <a:p>
            <a:r>
              <a:rPr lang="en-GB" sz="3200" dirty="0"/>
              <a:t>Get things done</a:t>
            </a:r>
          </a:p>
          <a:p>
            <a:endParaRPr lang="en-GB" sz="3200" dirty="0"/>
          </a:p>
          <a:p>
            <a:r>
              <a:rPr lang="en-GB" sz="3200" dirty="0"/>
              <a:t>Get rid of people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86602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217" y="200368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/>
              <a:t>Then you reduce your </a:t>
            </a:r>
            <a:r>
              <a:rPr lang="en-GB" sz="4000" dirty="0">
                <a:solidFill>
                  <a:srgbClr val="FF0000"/>
                </a:solidFill>
              </a:rPr>
              <a:t>helping</a:t>
            </a:r>
            <a:r>
              <a:rPr lang="en-GB" sz="4000" dirty="0"/>
              <a:t> behaviours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345" y="1690688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GB" sz="3200" dirty="0">
                <a:latin typeface="+mj-lt"/>
              </a:rPr>
              <a:t>Rudeness undermines mutual benefit</a:t>
            </a:r>
          </a:p>
          <a:p>
            <a:pPr lvl="1"/>
            <a:endParaRPr lang="en-GB" sz="3200" dirty="0">
              <a:latin typeface="+mj-lt"/>
            </a:endParaRPr>
          </a:p>
          <a:p>
            <a:pPr lvl="1"/>
            <a:r>
              <a:rPr lang="en-GB" sz="3200" dirty="0">
                <a:latin typeface="+mj-lt"/>
              </a:rPr>
              <a:t>People who are being mistreated don’t help those who mistreat them and those associated with them and actively withdraw helpfulness</a:t>
            </a:r>
          </a:p>
          <a:p>
            <a:pPr lvl="1"/>
            <a:endParaRPr lang="en-GB" sz="3200" dirty="0">
              <a:latin typeface="+mj-lt"/>
            </a:endParaRPr>
          </a:p>
          <a:p>
            <a:pPr lvl="1"/>
            <a:r>
              <a:rPr lang="en-GB" sz="3200" dirty="0">
                <a:latin typeface="+mj-lt"/>
              </a:rPr>
              <a:t>People reduce organisational commitment </a:t>
            </a:r>
          </a:p>
          <a:p>
            <a:endParaRPr lang="en-GB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1174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634" y="1070919"/>
            <a:ext cx="7923107" cy="44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58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07524" y="1546829"/>
            <a:ext cx="9144000" cy="2387600"/>
          </a:xfrm>
        </p:spPr>
        <p:txBody>
          <a:bodyPr>
            <a:noAutofit/>
          </a:bodyPr>
          <a:lstStyle/>
          <a:p>
            <a:r>
              <a:rPr lang="en-GB" sz="3200" dirty="0"/>
              <a:t>The effects of rudeness and incivility ripples far beyond the people directly around you</a:t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if not careful it can spiral out of control</a:t>
            </a:r>
          </a:p>
        </p:txBody>
      </p:sp>
      <p:sp>
        <p:nvSpPr>
          <p:cNvPr id="3" name="Freeform 2"/>
          <p:cNvSpPr/>
          <p:nvPr/>
        </p:nvSpPr>
        <p:spPr>
          <a:xfrm>
            <a:off x="4399005" y="4160109"/>
            <a:ext cx="7998940" cy="1960605"/>
          </a:xfrm>
          <a:custGeom>
            <a:avLst/>
            <a:gdLst>
              <a:gd name="connsiteX0" fmla="*/ 1425146 w 7998940"/>
              <a:gd name="connsiteY0" fmla="*/ 939113 h 1960605"/>
              <a:gd name="connsiteX1" fmla="*/ 1383957 w 7998940"/>
              <a:gd name="connsiteY1" fmla="*/ 947351 h 1960605"/>
              <a:gd name="connsiteX2" fmla="*/ 1375719 w 7998940"/>
              <a:gd name="connsiteY2" fmla="*/ 972064 h 1960605"/>
              <a:gd name="connsiteX3" fmla="*/ 1383957 w 7998940"/>
              <a:gd name="connsiteY3" fmla="*/ 1037967 h 1960605"/>
              <a:gd name="connsiteX4" fmla="*/ 1392194 w 7998940"/>
              <a:gd name="connsiteY4" fmla="*/ 1062681 h 1960605"/>
              <a:gd name="connsiteX5" fmla="*/ 1416908 w 7998940"/>
              <a:gd name="connsiteY5" fmla="*/ 1079156 h 1960605"/>
              <a:gd name="connsiteX6" fmla="*/ 1449859 w 7998940"/>
              <a:gd name="connsiteY6" fmla="*/ 1062681 h 1960605"/>
              <a:gd name="connsiteX7" fmla="*/ 1474573 w 7998940"/>
              <a:gd name="connsiteY7" fmla="*/ 1013254 h 1960605"/>
              <a:gd name="connsiteX8" fmla="*/ 1491048 w 7998940"/>
              <a:gd name="connsiteY8" fmla="*/ 988540 h 1960605"/>
              <a:gd name="connsiteX9" fmla="*/ 1441621 w 7998940"/>
              <a:gd name="connsiteY9" fmla="*/ 930875 h 1960605"/>
              <a:gd name="connsiteX10" fmla="*/ 1342767 w 7998940"/>
              <a:gd name="connsiteY10" fmla="*/ 939113 h 1960605"/>
              <a:gd name="connsiteX11" fmla="*/ 1318054 w 7998940"/>
              <a:gd name="connsiteY11" fmla="*/ 980302 h 1960605"/>
              <a:gd name="connsiteX12" fmla="*/ 1334530 w 7998940"/>
              <a:gd name="connsiteY12" fmla="*/ 1112108 h 1960605"/>
              <a:gd name="connsiteX13" fmla="*/ 1375719 w 7998940"/>
              <a:gd name="connsiteY13" fmla="*/ 1161535 h 1960605"/>
              <a:gd name="connsiteX14" fmla="*/ 1400432 w 7998940"/>
              <a:gd name="connsiteY14" fmla="*/ 1178010 h 1960605"/>
              <a:gd name="connsiteX15" fmla="*/ 1482811 w 7998940"/>
              <a:gd name="connsiteY15" fmla="*/ 1169772 h 1960605"/>
              <a:gd name="connsiteX16" fmla="*/ 1507524 w 7998940"/>
              <a:gd name="connsiteY16" fmla="*/ 1145059 h 1960605"/>
              <a:gd name="connsiteX17" fmla="*/ 1532238 w 7998940"/>
              <a:gd name="connsiteY17" fmla="*/ 1128583 h 1960605"/>
              <a:gd name="connsiteX18" fmla="*/ 1548713 w 7998940"/>
              <a:gd name="connsiteY18" fmla="*/ 1103870 h 1960605"/>
              <a:gd name="connsiteX19" fmla="*/ 1565189 w 7998940"/>
              <a:gd name="connsiteY19" fmla="*/ 1046205 h 1960605"/>
              <a:gd name="connsiteX20" fmla="*/ 1524000 w 7998940"/>
              <a:gd name="connsiteY20" fmla="*/ 889686 h 1960605"/>
              <a:gd name="connsiteX21" fmla="*/ 1499286 w 7998940"/>
              <a:gd name="connsiteY21" fmla="*/ 881448 h 1960605"/>
              <a:gd name="connsiteX22" fmla="*/ 1466335 w 7998940"/>
              <a:gd name="connsiteY22" fmla="*/ 856735 h 1960605"/>
              <a:gd name="connsiteX23" fmla="*/ 1408670 w 7998940"/>
              <a:gd name="connsiteY23" fmla="*/ 840259 h 1960605"/>
              <a:gd name="connsiteX24" fmla="*/ 1342767 w 7998940"/>
              <a:gd name="connsiteY24" fmla="*/ 848497 h 1960605"/>
              <a:gd name="connsiteX25" fmla="*/ 1309816 w 7998940"/>
              <a:gd name="connsiteY25" fmla="*/ 881448 h 1960605"/>
              <a:gd name="connsiteX26" fmla="*/ 1293340 w 7998940"/>
              <a:gd name="connsiteY26" fmla="*/ 930875 h 1960605"/>
              <a:gd name="connsiteX27" fmla="*/ 1268627 w 7998940"/>
              <a:gd name="connsiteY27" fmla="*/ 996778 h 1960605"/>
              <a:gd name="connsiteX28" fmla="*/ 1276865 w 7998940"/>
              <a:gd name="connsiteY28" fmla="*/ 1145059 h 1960605"/>
              <a:gd name="connsiteX29" fmla="*/ 1342767 w 7998940"/>
              <a:gd name="connsiteY29" fmla="*/ 1268627 h 1960605"/>
              <a:gd name="connsiteX30" fmla="*/ 1392194 w 7998940"/>
              <a:gd name="connsiteY30" fmla="*/ 1318054 h 1960605"/>
              <a:gd name="connsiteX31" fmla="*/ 1425146 w 7998940"/>
              <a:gd name="connsiteY31" fmla="*/ 1334529 h 1960605"/>
              <a:gd name="connsiteX32" fmla="*/ 1449859 w 7998940"/>
              <a:gd name="connsiteY32" fmla="*/ 1351005 h 1960605"/>
              <a:gd name="connsiteX33" fmla="*/ 1705232 w 7998940"/>
              <a:gd name="connsiteY33" fmla="*/ 1334529 h 1960605"/>
              <a:gd name="connsiteX34" fmla="*/ 1754659 w 7998940"/>
              <a:gd name="connsiteY34" fmla="*/ 1326291 h 1960605"/>
              <a:gd name="connsiteX35" fmla="*/ 1779373 w 7998940"/>
              <a:gd name="connsiteY35" fmla="*/ 1301578 h 1960605"/>
              <a:gd name="connsiteX36" fmla="*/ 1812324 w 7998940"/>
              <a:gd name="connsiteY36" fmla="*/ 1285102 h 1960605"/>
              <a:gd name="connsiteX37" fmla="*/ 1845275 w 7998940"/>
              <a:gd name="connsiteY37" fmla="*/ 1260389 h 1960605"/>
              <a:gd name="connsiteX38" fmla="*/ 1861751 w 7998940"/>
              <a:gd name="connsiteY38" fmla="*/ 1169772 h 1960605"/>
              <a:gd name="connsiteX39" fmla="*/ 1853513 w 7998940"/>
              <a:gd name="connsiteY39" fmla="*/ 1021491 h 1960605"/>
              <a:gd name="connsiteX40" fmla="*/ 1828800 w 7998940"/>
              <a:gd name="connsiteY40" fmla="*/ 963827 h 1960605"/>
              <a:gd name="connsiteX41" fmla="*/ 1787611 w 7998940"/>
              <a:gd name="connsiteY41" fmla="*/ 889686 h 1960605"/>
              <a:gd name="connsiteX42" fmla="*/ 1746421 w 7998940"/>
              <a:gd name="connsiteY42" fmla="*/ 840259 h 1960605"/>
              <a:gd name="connsiteX43" fmla="*/ 1705232 w 7998940"/>
              <a:gd name="connsiteY43" fmla="*/ 782594 h 1960605"/>
              <a:gd name="connsiteX44" fmla="*/ 1680519 w 7998940"/>
              <a:gd name="connsiteY44" fmla="*/ 766118 h 1960605"/>
              <a:gd name="connsiteX45" fmla="*/ 1639330 w 7998940"/>
              <a:gd name="connsiteY45" fmla="*/ 741405 h 1960605"/>
              <a:gd name="connsiteX46" fmla="*/ 1614616 w 7998940"/>
              <a:gd name="connsiteY46" fmla="*/ 733167 h 1960605"/>
              <a:gd name="connsiteX47" fmla="*/ 1548713 w 7998940"/>
              <a:gd name="connsiteY47" fmla="*/ 708454 h 1960605"/>
              <a:gd name="connsiteX48" fmla="*/ 1392194 w 7998940"/>
              <a:gd name="connsiteY48" fmla="*/ 741405 h 1960605"/>
              <a:gd name="connsiteX49" fmla="*/ 1351005 w 7998940"/>
              <a:gd name="connsiteY49" fmla="*/ 766118 h 1960605"/>
              <a:gd name="connsiteX50" fmla="*/ 1318054 w 7998940"/>
              <a:gd name="connsiteY50" fmla="*/ 782594 h 1960605"/>
              <a:gd name="connsiteX51" fmla="*/ 1293340 w 7998940"/>
              <a:gd name="connsiteY51" fmla="*/ 799070 h 1960605"/>
              <a:gd name="connsiteX52" fmla="*/ 1260389 w 7998940"/>
              <a:gd name="connsiteY52" fmla="*/ 823783 h 1960605"/>
              <a:gd name="connsiteX53" fmla="*/ 1235675 w 7998940"/>
              <a:gd name="connsiteY53" fmla="*/ 832021 h 1960605"/>
              <a:gd name="connsiteX54" fmla="*/ 1202724 w 7998940"/>
              <a:gd name="connsiteY54" fmla="*/ 848497 h 1960605"/>
              <a:gd name="connsiteX55" fmla="*/ 1186248 w 7998940"/>
              <a:gd name="connsiteY55" fmla="*/ 873210 h 1960605"/>
              <a:gd name="connsiteX56" fmla="*/ 1178011 w 7998940"/>
              <a:gd name="connsiteY56" fmla="*/ 897924 h 1960605"/>
              <a:gd name="connsiteX57" fmla="*/ 1161535 w 7998940"/>
              <a:gd name="connsiteY57" fmla="*/ 930875 h 1960605"/>
              <a:gd name="connsiteX58" fmla="*/ 1169773 w 7998940"/>
              <a:gd name="connsiteY58" fmla="*/ 1178010 h 1960605"/>
              <a:gd name="connsiteX59" fmla="*/ 1178011 w 7998940"/>
              <a:gd name="connsiteY59" fmla="*/ 1219200 h 1960605"/>
              <a:gd name="connsiteX60" fmla="*/ 1268627 w 7998940"/>
              <a:gd name="connsiteY60" fmla="*/ 1326291 h 1960605"/>
              <a:gd name="connsiteX61" fmla="*/ 1318054 w 7998940"/>
              <a:gd name="connsiteY61" fmla="*/ 1359243 h 1960605"/>
              <a:gd name="connsiteX62" fmla="*/ 1342767 w 7998940"/>
              <a:gd name="connsiteY62" fmla="*/ 1367481 h 1960605"/>
              <a:gd name="connsiteX63" fmla="*/ 1375719 w 7998940"/>
              <a:gd name="connsiteY63" fmla="*/ 1383956 h 1960605"/>
              <a:gd name="connsiteX64" fmla="*/ 1408670 w 7998940"/>
              <a:gd name="connsiteY64" fmla="*/ 1392194 h 1960605"/>
              <a:gd name="connsiteX65" fmla="*/ 1499286 w 7998940"/>
              <a:gd name="connsiteY65" fmla="*/ 1408670 h 1960605"/>
              <a:gd name="connsiteX66" fmla="*/ 1655805 w 7998940"/>
              <a:gd name="connsiteY66" fmla="*/ 1400432 h 1960605"/>
              <a:gd name="connsiteX67" fmla="*/ 1680519 w 7998940"/>
              <a:gd name="connsiteY67" fmla="*/ 1392194 h 1960605"/>
              <a:gd name="connsiteX68" fmla="*/ 1721708 w 7998940"/>
              <a:gd name="connsiteY68" fmla="*/ 1326291 h 1960605"/>
              <a:gd name="connsiteX69" fmla="*/ 1746421 w 7998940"/>
              <a:gd name="connsiteY69" fmla="*/ 1293340 h 1960605"/>
              <a:gd name="connsiteX70" fmla="*/ 1787611 w 7998940"/>
              <a:gd name="connsiteY70" fmla="*/ 1243913 h 1960605"/>
              <a:gd name="connsiteX71" fmla="*/ 1812324 w 7998940"/>
              <a:gd name="connsiteY71" fmla="*/ 1202724 h 1960605"/>
              <a:gd name="connsiteX72" fmla="*/ 1845275 w 7998940"/>
              <a:gd name="connsiteY72" fmla="*/ 1153297 h 1960605"/>
              <a:gd name="connsiteX73" fmla="*/ 1853513 w 7998940"/>
              <a:gd name="connsiteY73" fmla="*/ 1120345 h 1960605"/>
              <a:gd name="connsiteX74" fmla="*/ 1861751 w 7998940"/>
              <a:gd name="connsiteY74" fmla="*/ 1095632 h 1960605"/>
              <a:gd name="connsiteX75" fmla="*/ 1869989 w 7998940"/>
              <a:gd name="connsiteY75" fmla="*/ 1037967 h 1960605"/>
              <a:gd name="connsiteX76" fmla="*/ 1861751 w 7998940"/>
              <a:gd name="connsiteY76" fmla="*/ 889686 h 1960605"/>
              <a:gd name="connsiteX77" fmla="*/ 1828800 w 7998940"/>
              <a:gd name="connsiteY77" fmla="*/ 832021 h 1960605"/>
              <a:gd name="connsiteX78" fmla="*/ 1804086 w 7998940"/>
              <a:gd name="connsiteY78" fmla="*/ 790832 h 1960605"/>
              <a:gd name="connsiteX79" fmla="*/ 1746421 w 7998940"/>
              <a:gd name="connsiteY79" fmla="*/ 741405 h 1960605"/>
              <a:gd name="connsiteX80" fmla="*/ 1672281 w 7998940"/>
              <a:gd name="connsiteY80" fmla="*/ 700216 h 1960605"/>
              <a:gd name="connsiteX81" fmla="*/ 1639330 w 7998940"/>
              <a:gd name="connsiteY81" fmla="*/ 683740 h 1960605"/>
              <a:gd name="connsiteX82" fmla="*/ 1556951 w 7998940"/>
              <a:gd name="connsiteY82" fmla="*/ 667264 h 1960605"/>
              <a:gd name="connsiteX83" fmla="*/ 1301578 w 7998940"/>
              <a:gd name="connsiteY83" fmla="*/ 675502 h 1960605"/>
              <a:gd name="connsiteX84" fmla="*/ 1243913 w 7998940"/>
              <a:gd name="connsiteY84" fmla="*/ 691978 h 1960605"/>
              <a:gd name="connsiteX85" fmla="*/ 1219200 w 7998940"/>
              <a:gd name="connsiteY85" fmla="*/ 700216 h 1960605"/>
              <a:gd name="connsiteX86" fmla="*/ 1169773 w 7998940"/>
              <a:gd name="connsiteY86" fmla="*/ 724929 h 1960605"/>
              <a:gd name="connsiteX87" fmla="*/ 1120346 w 7998940"/>
              <a:gd name="connsiteY87" fmla="*/ 774356 h 1960605"/>
              <a:gd name="connsiteX88" fmla="*/ 1103870 w 7998940"/>
              <a:gd name="connsiteY88" fmla="*/ 799070 h 1960605"/>
              <a:gd name="connsiteX89" fmla="*/ 1062681 w 7998940"/>
              <a:gd name="connsiteY89" fmla="*/ 832021 h 1960605"/>
              <a:gd name="connsiteX90" fmla="*/ 1029730 w 7998940"/>
              <a:gd name="connsiteY90" fmla="*/ 906162 h 1960605"/>
              <a:gd name="connsiteX91" fmla="*/ 1005016 w 7998940"/>
              <a:gd name="connsiteY91" fmla="*/ 980302 h 1960605"/>
              <a:gd name="connsiteX92" fmla="*/ 1021492 w 7998940"/>
              <a:gd name="connsiteY92" fmla="*/ 1276864 h 1960605"/>
              <a:gd name="connsiteX93" fmla="*/ 1037967 w 7998940"/>
              <a:gd name="connsiteY93" fmla="*/ 1318054 h 1960605"/>
              <a:gd name="connsiteX94" fmla="*/ 1112108 w 7998940"/>
              <a:gd name="connsiteY94" fmla="*/ 1441621 h 1960605"/>
              <a:gd name="connsiteX95" fmla="*/ 1128584 w 7998940"/>
              <a:gd name="connsiteY95" fmla="*/ 1466335 h 1960605"/>
              <a:gd name="connsiteX96" fmla="*/ 1202724 w 7998940"/>
              <a:gd name="connsiteY96" fmla="*/ 1532237 h 1960605"/>
              <a:gd name="connsiteX97" fmla="*/ 1227438 w 7998940"/>
              <a:gd name="connsiteY97" fmla="*/ 1556951 h 1960605"/>
              <a:gd name="connsiteX98" fmla="*/ 1268627 w 7998940"/>
              <a:gd name="connsiteY98" fmla="*/ 1573427 h 1960605"/>
              <a:gd name="connsiteX99" fmla="*/ 1342767 w 7998940"/>
              <a:gd name="connsiteY99" fmla="*/ 1614616 h 1960605"/>
              <a:gd name="connsiteX100" fmla="*/ 1425146 w 7998940"/>
              <a:gd name="connsiteY100" fmla="*/ 1631091 h 1960605"/>
              <a:gd name="connsiteX101" fmla="*/ 1713470 w 7998940"/>
              <a:gd name="connsiteY101" fmla="*/ 1622854 h 1960605"/>
              <a:gd name="connsiteX102" fmla="*/ 1754659 w 7998940"/>
              <a:gd name="connsiteY102" fmla="*/ 1606378 h 1960605"/>
              <a:gd name="connsiteX103" fmla="*/ 1787611 w 7998940"/>
              <a:gd name="connsiteY103" fmla="*/ 1589902 h 1960605"/>
              <a:gd name="connsiteX104" fmla="*/ 1837038 w 7998940"/>
              <a:gd name="connsiteY104" fmla="*/ 1565189 h 1960605"/>
              <a:gd name="connsiteX105" fmla="*/ 1861751 w 7998940"/>
              <a:gd name="connsiteY105" fmla="*/ 1532237 h 1960605"/>
              <a:gd name="connsiteX106" fmla="*/ 1869989 w 7998940"/>
              <a:gd name="connsiteY106" fmla="*/ 1507524 h 1960605"/>
              <a:gd name="connsiteX107" fmla="*/ 1886465 w 7998940"/>
              <a:gd name="connsiteY107" fmla="*/ 1482810 h 1960605"/>
              <a:gd name="connsiteX108" fmla="*/ 1911178 w 7998940"/>
              <a:gd name="connsiteY108" fmla="*/ 1416908 h 1960605"/>
              <a:gd name="connsiteX109" fmla="*/ 1927654 w 7998940"/>
              <a:gd name="connsiteY109" fmla="*/ 1383956 h 1960605"/>
              <a:gd name="connsiteX110" fmla="*/ 1935892 w 7998940"/>
              <a:gd name="connsiteY110" fmla="*/ 1301578 h 1960605"/>
              <a:gd name="connsiteX111" fmla="*/ 1952367 w 7998940"/>
              <a:gd name="connsiteY111" fmla="*/ 1260389 h 1960605"/>
              <a:gd name="connsiteX112" fmla="*/ 1968843 w 7998940"/>
              <a:gd name="connsiteY112" fmla="*/ 1145059 h 1960605"/>
              <a:gd name="connsiteX113" fmla="*/ 1960605 w 7998940"/>
              <a:gd name="connsiteY113" fmla="*/ 930875 h 1960605"/>
              <a:gd name="connsiteX114" fmla="*/ 1952367 w 7998940"/>
              <a:gd name="connsiteY114" fmla="*/ 906162 h 1960605"/>
              <a:gd name="connsiteX115" fmla="*/ 1944130 w 7998940"/>
              <a:gd name="connsiteY115" fmla="*/ 848497 h 1960605"/>
              <a:gd name="connsiteX116" fmla="*/ 1911178 w 7998940"/>
              <a:gd name="connsiteY116" fmla="*/ 766118 h 1960605"/>
              <a:gd name="connsiteX117" fmla="*/ 1894703 w 7998940"/>
              <a:gd name="connsiteY117" fmla="*/ 733167 h 1960605"/>
              <a:gd name="connsiteX118" fmla="*/ 1845275 w 7998940"/>
              <a:gd name="connsiteY118" fmla="*/ 675502 h 1960605"/>
              <a:gd name="connsiteX119" fmla="*/ 1804086 w 7998940"/>
              <a:gd name="connsiteY119" fmla="*/ 650789 h 1960605"/>
              <a:gd name="connsiteX120" fmla="*/ 1771135 w 7998940"/>
              <a:gd name="connsiteY120" fmla="*/ 642551 h 1960605"/>
              <a:gd name="connsiteX121" fmla="*/ 1655805 w 7998940"/>
              <a:gd name="connsiteY121" fmla="*/ 601362 h 1960605"/>
              <a:gd name="connsiteX122" fmla="*/ 1581665 w 7998940"/>
              <a:gd name="connsiteY122" fmla="*/ 584886 h 1960605"/>
              <a:gd name="connsiteX123" fmla="*/ 1458097 w 7998940"/>
              <a:gd name="connsiteY123" fmla="*/ 576648 h 1960605"/>
              <a:gd name="connsiteX124" fmla="*/ 1210962 w 7998940"/>
              <a:gd name="connsiteY124" fmla="*/ 593124 h 1960605"/>
              <a:gd name="connsiteX125" fmla="*/ 1120346 w 7998940"/>
              <a:gd name="connsiteY125" fmla="*/ 634313 h 1960605"/>
              <a:gd name="connsiteX126" fmla="*/ 930875 w 7998940"/>
              <a:gd name="connsiteY126" fmla="*/ 733167 h 1960605"/>
              <a:gd name="connsiteX127" fmla="*/ 889686 w 7998940"/>
              <a:gd name="connsiteY127" fmla="*/ 757881 h 1960605"/>
              <a:gd name="connsiteX128" fmla="*/ 823784 w 7998940"/>
              <a:gd name="connsiteY128" fmla="*/ 807308 h 1960605"/>
              <a:gd name="connsiteX129" fmla="*/ 774357 w 7998940"/>
              <a:gd name="connsiteY129" fmla="*/ 873210 h 1960605"/>
              <a:gd name="connsiteX130" fmla="*/ 749643 w 7998940"/>
              <a:gd name="connsiteY130" fmla="*/ 889686 h 1960605"/>
              <a:gd name="connsiteX131" fmla="*/ 733167 w 7998940"/>
              <a:gd name="connsiteY131" fmla="*/ 922637 h 1960605"/>
              <a:gd name="connsiteX132" fmla="*/ 700216 w 7998940"/>
              <a:gd name="connsiteY132" fmla="*/ 972064 h 1960605"/>
              <a:gd name="connsiteX133" fmla="*/ 691978 w 7998940"/>
              <a:gd name="connsiteY133" fmla="*/ 1013254 h 1960605"/>
              <a:gd name="connsiteX134" fmla="*/ 667265 w 7998940"/>
              <a:gd name="connsiteY134" fmla="*/ 1087394 h 1960605"/>
              <a:gd name="connsiteX135" fmla="*/ 675503 w 7998940"/>
              <a:gd name="connsiteY135" fmla="*/ 1351005 h 1960605"/>
              <a:gd name="connsiteX136" fmla="*/ 691978 w 7998940"/>
              <a:gd name="connsiteY136" fmla="*/ 1400432 h 1960605"/>
              <a:gd name="connsiteX137" fmla="*/ 724930 w 7998940"/>
              <a:gd name="connsiteY137" fmla="*/ 1482810 h 1960605"/>
              <a:gd name="connsiteX138" fmla="*/ 774357 w 7998940"/>
              <a:gd name="connsiteY138" fmla="*/ 1573427 h 1960605"/>
              <a:gd name="connsiteX139" fmla="*/ 807308 w 7998940"/>
              <a:gd name="connsiteY139" fmla="*/ 1606378 h 1960605"/>
              <a:gd name="connsiteX140" fmla="*/ 840259 w 7998940"/>
              <a:gd name="connsiteY140" fmla="*/ 1664043 h 1960605"/>
              <a:gd name="connsiteX141" fmla="*/ 889686 w 7998940"/>
              <a:gd name="connsiteY141" fmla="*/ 1696994 h 1960605"/>
              <a:gd name="connsiteX142" fmla="*/ 963827 w 7998940"/>
              <a:gd name="connsiteY142" fmla="*/ 1746421 h 1960605"/>
              <a:gd name="connsiteX143" fmla="*/ 988540 w 7998940"/>
              <a:gd name="connsiteY143" fmla="*/ 1754659 h 1960605"/>
              <a:gd name="connsiteX144" fmla="*/ 1021492 w 7998940"/>
              <a:gd name="connsiteY144" fmla="*/ 1771135 h 1960605"/>
              <a:gd name="connsiteX145" fmla="*/ 1070919 w 7998940"/>
              <a:gd name="connsiteY145" fmla="*/ 1779372 h 1960605"/>
              <a:gd name="connsiteX146" fmla="*/ 1210962 w 7998940"/>
              <a:gd name="connsiteY146" fmla="*/ 1795848 h 1960605"/>
              <a:gd name="connsiteX147" fmla="*/ 1696994 w 7998940"/>
              <a:gd name="connsiteY147" fmla="*/ 1779372 h 1960605"/>
              <a:gd name="connsiteX148" fmla="*/ 1729946 w 7998940"/>
              <a:gd name="connsiteY148" fmla="*/ 1771135 h 1960605"/>
              <a:gd name="connsiteX149" fmla="*/ 1812324 w 7998940"/>
              <a:gd name="connsiteY149" fmla="*/ 1738183 h 1960605"/>
              <a:gd name="connsiteX150" fmla="*/ 1845275 w 7998940"/>
              <a:gd name="connsiteY150" fmla="*/ 1729945 h 1960605"/>
              <a:gd name="connsiteX151" fmla="*/ 1869989 w 7998940"/>
              <a:gd name="connsiteY151" fmla="*/ 1705232 h 1960605"/>
              <a:gd name="connsiteX152" fmla="*/ 1935892 w 7998940"/>
              <a:gd name="connsiteY152" fmla="*/ 1680518 h 1960605"/>
              <a:gd name="connsiteX153" fmla="*/ 1960605 w 7998940"/>
              <a:gd name="connsiteY153" fmla="*/ 1655805 h 1960605"/>
              <a:gd name="connsiteX154" fmla="*/ 1985319 w 7998940"/>
              <a:gd name="connsiteY154" fmla="*/ 1639329 h 1960605"/>
              <a:gd name="connsiteX155" fmla="*/ 2018270 w 7998940"/>
              <a:gd name="connsiteY155" fmla="*/ 1589902 h 1960605"/>
              <a:gd name="connsiteX156" fmla="*/ 2051221 w 7998940"/>
              <a:gd name="connsiteY156" fmla="*/ 1540475 h 1960605"/>
              <a:gd name="connsiteX157" fmla="*/ 2059459 w 7998940"/>
              <a:gd name="connsiteY157" fmla="*/ 1507524 h 1960605"/>
              <a:gd name="connsiteX158" fmla="*/ 2100648 w 7998940"/>
              <a:gd name="connsiteY158" fmla="*/ 1458097 h 1960605"/>
              <a:gd name="connsiteX159" fmla="*/ 2108886 w 7998940"/>
              <a:gd name="connsiteY159" fmla="*/ 1425145 h 1960605"/>
              <a:gd name="connsiteX160" fmla="*/ 2125362 w 7998940"/>
              <a:gd name="connsiteY160" fmla="*/ 1392194 h 1960605"/>
              <a:gd name="connsiteX161" fmla="*/ 2158313 w 7998940"/>
              <a:gd name="connsiteY161" fmla="*/ 1326291 h 1960605"/>
              <a:gd name="connsiteX162" fmla="*/ 2166551 w 7998940"/>
              <a:gd name="connsiteY162" fmla="*/ 1268627 h 1960605"/>
              <a:gd name="connsiteX163" fmla="*/ 2174789 w 7998940"/>
              <a:gd name="connsiteY163" fmla="*/ 1227437 h 1960605"/>
              <a:gd name="connsiteX164" fmla="*/ 2183027 w 7998940"/>
              <a:gd name="connsiteY164" fmla="*/ 1136821 h 1960605"/>
              <a:gd name="connsiteX165" fmla="*/ 2166551 w 7998940"/>
              <a:gd name="connsiteY165" fmla="*/ 955589 h 1960605"/>
              <a:gd name="connsiteX166" fmla="*/ 2150075 w 7998940"/>
              <a:gd name="connsiteY166" fmla="*/ 930875 h 1960605"/>
              <a:gd name="connsiteX167" fmla="*/ 2125362 w 7998940"/>
              <a:gd name="connsiteY167" fmla="*/ 881448 h 1960605"/>
              <a:gd name="connsiteX168" fmla="*/ 2100648 w 7998940"/>
              <a:gd name="connsiteY168" fmla="*/ 840259 h 1960605"/>
              <a:gd name="connsiteX169" fmla="*/ 2084173 w 7998940"/>
              <a:gd name="connsiteY169" fmla="*/ 807308 h 1960605"/>
              <a:gd name="connsiteX170" fmla="*/ 2059459 w 7998940"/>
              <a:gd name="connsiteY170" fmla="*/ 782594 h 1960605"/>
              <a:gd name="connsiteX171" fmla="*/ 2001794 w 7998940"/>
              <a:gd name="connsiteY171" fmla="*/ 724929 h 1960605"/>
              <a:gd name="connsiteX172" fmla="*/ 1985319 w 7998940"/>
              <a:gd name="connsiteY172" fmla="*/ 700216 h 1960605"/>
              <a:gd name="connsiteX173" fmla="*/ 1911178 w 7998940"/>
              <a:gd name="connsiteY173" fmla="*/ 650789 h 1960605"/>
              <a:gd name="connsiteX174" fmla="*/ 1861751 w 7998940"/>
              <a:gd name="connsiteY174" fmla="*/ 617837 h 1960605"/>
              <a:gd name="connsiteX175" fmla="*/ 1820562 w 7998940"/>
              <a:gd name="connsiteY175" fmla="*/ 593124 h 1960605"/>
              <a:gd name="connsiteX176" fmla="*/ 1762897 w 7998940"/>
              <a:gd name="connsiteY176" fmla="*/ 551935 h 1960605"/>
              <a:gd name="connsiteX177" fmla="*/ 1688757 w 7998940"/>
              <a:gd name="connsiteY177" fmla="*/ 535459 h 1960605"/>
              <a:gd name="connsiteX178" fmla="*/ 1639330 w 7998940"/>
              <a:gd name="connsiteY178" fmla="*/ 518983 h 1960605"/>
              <a:gd name="connsiteX179" fmla="*/ 1606378 w 7998940"/>
              <a:gd name="connsiteY179" fmla="*/ 510745 h 1960605"/>
              <a:gd name="connsiteX180" fmla="*/ 1532238 w 7998940"/>
              <a:gd name="connsiteY180" fmla="*/ 486032 h 1960605"/>
              <a:gd name="connsiteX181" fmla="*/ 1326292 w 7998940"/>
              <a:gd name="connsiteY181" fmla="*/ 494270 h 1960605"/>
              <a:gd name="connsiteX182" fmla="*/ 1202724 w 7998940"/>
              <a:gd name="connsiteY182" fmla="*/ 510745 h 1960605"/>
              <a:gd name="connsiteX183" fmla="*/ 1169773 w 7998940"/>
              <a:gd name="connsiteY183" fmla="*/ 527221 h 1960605"/>
              <a:gd name="connsiteX184" fmla="*/ 1128584 w 7998940"/>
              <a:gd name="connsiteY184" fmla="*/ 535459 h 1960605"/>
              <a:gd name="connsiteX185" fmla="*/ 1095632 w 7998940"/>
              <a:gd name="connsiteY185" fmla="*/ 560172 h 1960605"/>
              <a:gd name="connsiteX186" fmla="*/ 1070919 w 7998940"/>
              <a:gd name="connsiteY186" fmla="*/ 568410 h 1960605"/>
              <a:gd name="connsiteX187" fmla="*/ 1029730 w 7998940"/>
              <a:gd name="connsiteY187" fmla="*/ 593124 h 1960605"/>
              <a:gd name="connsiteX188" fmla="*/ 1005016 w 7998940"/>
              <a:gd name="connsiteY188" fmla="*/ 609600 h 1960605"/>
              <a:gd name="connsiteX189" fmla="*/ 972065 w 7998940"/>
              <a:gd name="connsiteY189" fmla="*/ 617837 h 1960605"/>
              <a:gd name="connsiteX190" fmla="*/ 947351 w 7998940"/>
              <a:gd name="connsiteY190" fmla="*/ 634313 h 1960605"/>
              <a:gd name="connsiteX191" fmla="*/ 914400 w 7998940"/>
              <a:gd name="connsiteY191" fmla="*/ 659027 h 1960605"/>
              <a:gd name="connsiteX192" fmla="*/ 873211 w 7998940"/>
              <a:gd name="connsiteY192" fmla="*/ 683740 h 1960605"/>
              <a:gd name="connsiteX193" fmla="*/ 823784 w 7998940"/>
              <a:gd name="connsiteY193" fmla="*/ 733167 h 1960605"/>
              <a:gd name="connsiteX194" fmla="*/ 807308 w 7998940"/>
              <a:gd name="connsiteY194" fmla="*/ 757881 h 1960605"/>
              <a:gd name="connsiteX195" fmla="*/ 782594 w 7998940"/>
              <a:gd name="connsiteY195" fmla="*/ 774356 h 1960605"/>
              <a:gd name="connsiteX196" fmla="*/ 766119 w 7998940"/>
              <a:gd name="connsiteY196" fmla="*/ 807308 h 1960605"/>
              <a:gd name="connsiteX197" fmla="*/ 741405 w 7998940"/>
              <a:gd name="connsiteY197" fmla="*/ 823783 h 1960605"/>
              <a:gd name="connsiteX198" fmla="*/ 724930 w 7998940"/>
              <a:gd name="connsiteY198" fmla="*/ 864972 h 1960605"/>
              <a:gd name="connsiteX199" fmla="*/ 700216 w 7998940"/>
              <a:gd name="connsiteY199" fmla="*/ 906162 h 1960605"/>
              <a:gd name="connsiteX200" fmla="*/ 683740 w 7998940"/>
              <a:gd name="connsiteY200" fmla="*/ 939113 h 1960605"/>
              <a:gd name="connsiteX201" fmla="*/ 667265 w 7998940"/>
              <a:gd name="connsiteY201" fmla="*/ 963827 h 1960605"/>
              <a:gd name="connsiteX202" fmla="*/ 659027 w 7998940"/>
              <a:gd name="connsiteY202" fmla="*/ 988540 h 1960605"/>
              <a:gd name="connsiteX203" fmla="*/ 642551 w 7998940"/>
              <a:gd name="connsiteY203" fmla="*/ 1021491 h 1960605"/>
              <a:gd name="connsiteX204" fmla="*/ 626075 w 7998940"/>
              <a:gd name="connsiteY204" fmla="*/ 1070918 h 1960605"/>
              <a:gd name="connsiteX205" fmla="*/ 609600 w 7998940"/>
              <a:gd name="connsiteY205" fmla="*/ 1095632 h 1960605"/>
              <a:gd name="connsiteX206" fmla="*/ 593124 w 7998940"/>
              <a:gd name="connsiteY206" fmla="*/ 1136821 h 1960605"/>
              <a:gd name="connsiteX207" fmla="*/ 584886 w 7998940"/>
              <a:gd name="connsiteY207" fmla="*/ 1194486 h 1960605"/>
              <a:gd name="connsiteX208" fmla="*/ 576648 w 7998940"/>
              <a:gd name="connsiteY208" fmla="*/ 1219200 h 1960605"/>
              <a:gd name="connsiteX209" fmla="*/ 601362 w 7998940"/>
              <a:gd name="connsiteY209" fmla="*/ 1482810 h 1960605"/>
              <a:gd name="connsiteX210" fmla="*/ 634313 w 7998940"/>
              <a:gd name="connsiteY210" fmla="*/ 1573427 h 1960605"/>
              <a:gd name="connsiteX211" fmla="*/ 667265 w 7998940"/>
              <a:gd name="connsiteY211" fmla="*/ 1647567 h 1960605"/>
              <a:gd name="connsiteX212" fmla="*/ 700216 w 7998940"/>
              <a:gd name="connsiteY212" fmla="*/ 1688756 h 1960605"/>
              <a:gd name="connsiteX213" fmla="*/ 716692 w 7998940"/>
              <a:gd name="connsiteY213" fmla="*/ 1721708 h 1960605"/>
              <a:gd name="connsiteX214" fmla="*/ 757881 w 7998940"/>
              <a:gd name="connsiteY214" fmla="*/ 1754659 h 1960605"/>
              <a:gd name="connsiteX215" fmla="*/ 840259 w 7998940"/>
              <a:gd name="connsiteY215" fmla="*/ 1845275 h 1960605"/>
              <a:gd name="connsiteX216" fmla="*/ 881448 w 7998940"/>
              <a:gd name="connsiteY216" fmla="*/ 1861751 h 1960605"/>
              <a:gd name="connsiteX217" fmla="*/ 980303 w 7998940"/>
              <a:gd name="connsiteY217" fmla="*/ 1911178 h 1960605"/>
              <a:gd name="connsiteX218" fmla="*/ 1021492 w 7998940"/>
              <a:gd name="connsiteY218" fmla="*/ 1919416 h 1960605"/>
              <a:gd name="connsiteX219" fmla="*/ 1202724 w 7998940"/>
              <a:gd name="connsiteY219" fmla="*/ 1952367 h 1960605"/>
              <a:gd name="connsiteX220" fmla="*/ 1260389 w 7998940"/>
              <a:gd name="connsiteY220" fmla="*/ 1960605 h 1960605"/>
              <a:gd name="connsiteX221" fmla="*/ 1655805 w 7998940"/>
              <a:gd name="connsiteY221" fmla="*/ 1952367 h 1960605"/>
              <a:gd name="connsiteX222" fmla="*/ 1762897 w 7998940"/>
              <a:gd name="connsiteY222" fmla="*/ 1927654 h 1960605"/>
              <a:gd name="connsiteX223" fmla="*/ 1812324 w 7998940"/>
              <a:gd name="connsiteY223" fmla="*/ 1919416 h 1960605"/>
              <a:gd name="connsiteX224" fmla="*/ 1861751 w 7998940"/>
              <a:gd name="connsiteY224" fmla="*/ 1894702 h 1960605"/>
              <a:gd name="connsiteX225" fmla="*/ 1886465 w 7998940"/>
              <a:gd name="connsiteY225" fmla="*/ 1878227 h 1960605"/>
              <a:gd name="connsiteX226" fmla="*/ 1927654 w 7998940"/>
              <a:gd name="connsiteY226" fmla="*/ 1861751 h 1960605"/>
              <a:gd name="connsiteX227" fmla="*/ 2001794 w 7998940"/>
              <a:gd name="connsiteY227" fmla="*/ 1820562 h 1960605"/>
              <a:gd name="connsiteX228" fmla="*/ 2075935 w 7998940"/>
              <a:gd name="connsiteY228" fmla="*/ 1762897 h 1960605"/>
              <a:gd name="connsiteX229" fmla="*/ 2108886 w 7998940"/>
              <a:gd name="connsiteY229" fmla="*/ 1738183 h 1960605"/>
              <a:gd name="connsiteX230" fmla="*/ 2150075 w 7998940"/>
              <a:gd name="connsiteY230" fmla="*/ 1705232 h 1960605"/>
              <a:gd name="connsiteX231" fmla="*/ 2183027 w 7998940"/>
              <a:gd name="connsiteY231" fmla="*/ 1680518 h 1960605"/>
              <a:gd name="connsiteX232" fmla="*/ 2232454 w 7998940"/>
              <a:gd name="connsiteY232" fmla="*/ 1631091 h 1960605"/>
              <a:gd name="connsiteX233" fmla="*/ 2281881 w 7998940"/>
              <a:gd name="connsiteY233" fmla="*/ 1532237 h 1960605"/>
              <a:gd name="connsiteX234" fmla="*/ 2290119 w 7998940"/>
              <a:gd name="connsiteY234" fmla="*/ 1507524 h 1960605"/>
              <a:gd name="connsiteX235" fmla="*/ 2323070 w 7998940"/>
              <a:gd name="connsiteY235" fmla="*/ 1458097 h 1960605"/>
              <a:gd name="connsiteX236" fmla="*/ 2331308 w 7998940"/>
              <a:gd name="connsiteY236" fmla="*/ 1408670 h 1960605"/>
              <a:gd name="connsiteX237" fmla="*/ 2347784 w 7998940"/>
              <a:gd name="connsiteY237" fmla="*/ 1351005 h 1960605"/>
              <a:gd name="connsiteX238" fmla="*/ 2372497 w 7998940"/>
              <a:gd name="connsiteY238" fmla="*/ 1252151 h 1960605"/>
              <a:gd name="connsiteX239" fmla="*/ 2372497 w 7998940"/>
              <a:gd name="connsiteY239" fmla="*/ 955589 h 1960605"/>
              <a:gd name="connsiteX240" fmla="*/ 2347784 w 7998940"/>
              <a:gd name="connsiteY240" fmla="*/ 922637 h 1960605"/>
              <a:gd name="connsiteX241" fmla="*/ 2306594 w 7998940"/>
              <a:gd name="connsiteY241" fmla="*/ 848497 h 1960605"/>
              <a:gd name="connsiteX242" fmla="*/ 2273643 w 7998940"/>
              <a:gd name="connsiteY242" fmla="*/ 807308 h 1960605"/>
              <a:gd name="connsiteX243" fmla="*/ 2265405 w 7998940"/>
              <a:gd name="connsiteY243" fmla="*/ 782594 h 1960605"/>
              <a:gd name="connsiteX244" fmla="*/ 2240692 w 7998940"/>
              <a:gd name="connsiteY244" fmla="*/ 757881 h 1960605"/>
              <a:gd name="connsiteX245" fmla="*/ 2215978 w 7998940"/>
              <a:gd name="connsiteY245" fmla="*/ 724929 h 1960605"/>
              <a:gd name="connsiteX246" fmla="*/ 2191265 w 7998940"/>
              <a:gd name="connsiteY246" fmla="*/ 716691 h 1960605"/>
              <a:gd name="connsiteX247" fmla="*/ 2166551 w 7998940"/>
              <a:gd name="connsiteY247" fmla="*/ 700216 h 1960605"/>
              <a:gd name="connsiteX248" fmla="*/ 2141838 w 7998940"/>
              <a:gd name="connsiteY248" fmla="*/ 675502 h 1960605"/>
              <a:gd name="connsiteX249" fmla="*/ 2092411 w 7998940"/>
              <a:gd name="connsiteY249" fmla="*/ 659027 h 1960605"/>
              <a:gd name="connsiteX250" fmla="*/ 2042984 w 7998940"/>
              <a:gd name="connsiteY250" fmla="*/ 634313 h 1960605"/>
              <a:gd name="connsiteX251" fmla="*/ 1993557 w 7998940"/>
              <a:gd name="connsiteY251" fmla="*/ 609600 h 1960605"/>
              <a:gd name="connsiteX252" fmla="*/ 1968843 w 7998940"/>
              <a:gd name="connsiteY252" fmla="*/ 601362 h 1960605"/>
              <a:gd name="connsiteX253" fmla="*/ 1886465 w 7998940"/>
              <a:gd name="connsiteY253" fmla="*/ 568410 h 1960605"/>
              <a:gd name="connsiteX254" fmla="*/ 1812324 w 7998940"/>
              <a:gd name="connsiteY254" fmla="*/ 543697 h 1960605"/>
              <a:gd name="connsiteX255" fmla="*/ 1729946 w 7998940"/>
              <a:gd name="connsiteY255" fmla="*/ 518983 h 1960605"/>
              <a:gd name="connsiteX256" fmla="*/ 1647567 w 7998940"/>
              <a:gd name="connsiteY256" fmla="*/ 510745 h 1960605"/>
              <a:gd name="connsiteX257" fmla="*/ 1433384 w 7998940"/>
              <a:gd name="connsiteY257" fmla="*/ 486032 h 1960605"/>
              <a:gd name="connsiteX258" fmla="*/ 1095632 w 7998940"/>
              <a:gd name="connsiteY258" fmla="*/ 494270 h 1960605"/>
              <a:gd name="connsiteX259" fmla="*/ 1054443 w 7998940"/>
              <a:gd name="connsiteY259" fmla="*/ 502508 h 1960605"/>
              <a:gd name="connsiteX260" fmla="*/ 1021492 w 7998940"/>
              <a:gd name="connsiteY260" fmla="*/ 518983 h 1960605"/>
              <a:gd name="connsiteX261" fmla="*/ 922638 w 7998940"/>
              <a:gd name="connsiteY261" fmla="*/ 560172 h 1960605"/>
              <a:gd name="connsiteX262" fmla="*/ 856735 w 7998940"/>
              <a:gd name="connsiteY262" fmla="*/ 609600 h 1960605"/>
              <a:gd name="connsiteX263" fmla="*/ 823784 w 7998940"/>
              <a:gd name="connsiteY263" fmla="*/ 626075 h 1960605"/>
              <a:gd name="connsiteX264" fmla="*/ 774357 w 7998940"/>
              <a:gd name="connsiteY264" fmla="*/ 659027 h 1960605"/>
              <a:gd name="connsiteX265" fmla="*/ 749643 w 7998940"/>
              <a:gd name="connsiteY265" fmla="*/ 700216 h 1960605"/>
              <a:gd name="connsiteX266" fmla="*/ 733167 w 7998940"/>
              <a:gd name="connsiteY266" fmla="*/ 724929 h 1960605"/>
              <a:gd name="connsiteX267" fmla="*/ 708454 w 7998940"/>
              <a:gd name="connsiteY267" fmla="*/ 766118 h 1960605"/>
              <a:gd name="connsiteX268" fmla="*/ 683740 w 7998940"/>
              <a:gd name="connsiteY268" fmla="*/ 799070 h 1960605"/>
              <a:gd name="connsiteX269" fmla="*/ 659027 w 7998940"/>
              <a:gd name="connsiteY269" fmla="*/ 840259 h 1960605"/>
              <a:gd name="connsiteX270" fmla="*/ 650789 w 7998940"/>
              <a:gd name="connsiteY270" fmla="*/ 864972 h 1960605"/>
              <a:gd name="connsiteX271" fmla="*/ 626075 w 7998940"/>
              <a:gd name="connsiteY271" fmla="*/ 889686 h 1960605"/>
              <a:gd name="connsiteX272" fmla="*/ 593124 w 7998940"/>
              <a:gd name="connsiteY272" fmla="*/ 947351 h 1960605"/>
              <a:gd name="connsiteX273" fmla="*/ 576648 w 7998940"/>
              <a:gd name="connsiteY273" fmla="*/ 988540 h 1960605"/>
              <a:gd name="connsiteX274" fmla="*/ 551935 w 7998940"/>
              <a:gd name="connsiteY274" fmla="*/ 1021491 h 1960605"/>
              <a:gd name="connsiteX275" fmla="*/ 535459 w 7998940"/>
              <a:gd name="connsiteY275" fmla="*/ 1046205 h 1960605"/>
              <a:gd name="connsiteX276" fmla="*/ 510746 w 7998940"/>
              <a:gd name="connsiteY276" fmla="*/ 1103870 h 1960605"/>
              <a:gd name="connsiteX277" fmla="*/ 494270 w 7998940"/>
              <a:gd name="connsiteY277" fmla="*/ 1145059 h 1960605"/>
              <a:gd name="connsiteX278" fmla="*/ 469557 w 7998940"/>
              <a:gd name="connsiteY278" fmla="*/ 1194486 h 1960605"/>
              <a:gd name="connsiteX279" fmla="*/ 461319 w 7998940"/>
              <a:gd name="connsiteY279" fmla="*/ 1219200 h 1960605"/>
              <a:gd name="connsiteX280" fmla="*/ 453081 w 7998940"/>
              <a:gd name="connsiteY280" fmla="*/ 1252151 h 1960605"/>
              <a:gd name="connsiteX281" fmla="*/ 428367 w 7998940"/>
              <a:gd name="connsiteY281" fmla="*/ 1276864 h 1960605"/>
              <a:gd name="connsiteX282" fmla="*/ 420130 w 7998940"/>
              <a:gd name="connsiteY282" fmla="*/ 1301578 h 1960605"/>
              <a:gd name="connsiteX283" fmla="*/ 411892 w 7998940"/>
              <a:gd name="connsiteY283" fmla="*/ 1334529 h 1960605"/>
              <a:gd name="connsiteX284" fmla="*/ 387178 w 7998940"/>
              <a:gd name="connsiteY284" fmla="*/ 1359243 h 1960605"/>
              <a:gd name="connsiteX285" fmla="*/ 362465 w 7998940"/>
              <a:gd name="connsiteY285" fmla="*/ 1408670 h 1960605"/>
              <a:gd name="connsiteX286" fmla="*/ 304800 w 7998940"/>
              <a:gd name="connsiteY286" fmla="*/ 1482810 h 1960605"/>
              <a:gd name="connsiteX287" fmla="*/ 255373 w 7998940"/>
              <a:gd name="connsiteY287" fmla="*/ 1515762 h 1960605"/>
              <a:gd name="connsiteX288" fmla="*/ 181232 w 7998940"/>
              <a:gd name="connsiteY288" fmla="*/ 1507524 h 1960605"/>
              <a:gd name="connsiteX289" fmla="*/ 140043 w 7998940"/>
              <a:gd name="connsiteY289" fmla="*/ 1466335 h 1960605"/>
              <a:gd name="connsiteX290" fmla="*/ 90616 w 7998940"/>
              <a:gd name="connsiteY290" fmla="*/ 1408670 h 1960605"/>
              <a:gd name="connsiteX291" fmla="*/ 65903 w 7998940"/>
              <a:gd name="connsiteY291" fmla="*/ 1351005 h 1960605"/>
              <a:gd name="connsiteX292" fmla="*/ 24713 w 7998940"/>
              <a:gd name="connsiteY292" fmla="*/ 1276864 h 1960605"/>
              <a:gd name="connsiteX293" fmla="*/ 0 w 7998940"/>
              <a:gd name="connsiteY293" fmla="*/ 1186248 h 1960605"/>
              <a:gd name="connsiteX294" fmla="*/ 8238 w 7998940"/>
              <a:gd name="connsiteY294" fmla="*/ 1054443 h 1960605"/>
              <a:gd name="connsiteX295" fmla="*/ 24713 w 7998940"/>
              <a:gd name="connsiteY295" fmla="*/ 1029729 h 1960605"/>
              <a:gd name="connsiteX296" fmla="*/ 41189 w 7998940"/>
              <a:gd name="connsiteY296" fmla="*/ 996778 h 1960605"/>
              <a:gd name="connsiteX297" fmla="*/ 49427 w 7998940"/>
              <a:gd name="connsiteY297" fmla="*/ 972064 h 1960605"/>
              <a:gd name="connsiteX298" fmla="*/ 90616 w 7998940"/>
              <a:gd name="connsiteY298" fmla="*/ 922637 h 1960605"/>
              <a:gd name="connsiteX299" fmla="*/ 107092 w 7998940"/>
              <a:gd name="connsiteY299" fmla="*/ 897924 h 1960605"/>
              <a:gd name="connsiteX300" fmla="*/ 164757 w 7998940"/>
              <a:gd name="connsiteY300" fmla="*/ 856735 h 1960605"/>
              <a:gd name="connsiteX301" fmla="*/ 222421 w 7998940"/>
              <a:gd name="connsiteY301" fmla="*/ 807308 h 1960605"/>
              <a:gd name="connsiteX302" fmla="*/ 304800 w 7998940"/>
              <a:gd name="connsiteY302" fmla="*/ 766118 h 1960605"/>
              <a:gd name="connsiteX303" fmla="*/ 362465 w 7998940"/>
              <a:gd name="connsiteY303" fmla="*/ 724929 h 1960605"/>
              <a:gd name="connsiteX304" fmla="*/ 387178 w 7998940"/>
              <a:gd name="connsiteY304" fmla="*/ 716691 h 1960605"/>
              <a:gd name="connsiteX305" fmla="*/ 411892 w 7998940"/>
              <a:gd name="connsiteY305" fmla="*/ 700216 h 1960605"/>
              <a:gd name="connsiteX306" fmla="*/ 453081 w 7998940"/>
              <a:gd name="connsiteY306" fmla="*/ 691978 h 1960605"/>
              <a:gd name="connsiteX307" fmla="*/ 543697 w 7998940"/>
              <a:gd name="connsiteY307" fmla="*/ 659027 h 1960605"/>
              <a:gd name="connsiteX308" fmla="*/ 584886 w 7998940"/>
              <a:gd name="connsiteY308" fmla="*/ 642551 h 1960605"/>
              <a:gd name="connsiteX309" fmla="*/ 864973 w 7998940"/>
              <a:gd name="connsiteY309" fmla="*/ 626075 h 1960605"/>
              <a:gd name="connsiteX310" fmla="*/ 1334530 w 7998940"/>
              <a:gd name="connsiteY310" fmla="*/ 634313 h 1960605"/>
              <a:gd name="connsiteX311" fmla="*/ 1581665 w 7998940"/>
              <a:gd name="connsiteY311" fmla="*/ 650789 h 1960605"/>
              <a:gd name="connsiteX312" fmla="*/ 1622854 w 7998940"/>
              <a:gd name="connsiteY312" fmla="*/ 659027 h 1960605"/>
              <a:gd name="connsiteX313" fmla="*/ 1672281 w 7998940"/>
              <a:gd name="connsiteY313" fmla="*/ 675502 h 1960605"/>
              <a:gd name="connsiteX314" fmla="*/ 1812324 w 7998940"/>
              <a:gd name="connsiteY314" fmla="*/ 700216 h 1960605"/>
              <a:gd name="connsiteX315" fmla="*/ 1845275 w 7998940"/>
              <a:gd name="connsiteY315" fmla="*/ 716691 h 1960605"/>
              <a:gd name="connsiteX316" fmla="*/ 1886465 w 7998940"/>
              <a:gd name="connsiteY316" fmla="*/ 724929 h 1960605"/>
              <a:gd name="connsiteX317" fmla="*/ 1960605 w 7998940"/>
              <a:gd name="connsiteY317" fmla="*/ 741405 h 1960605"/>
              <a:gd name="connsiteX318" fmla="*/ 2018270 w 7998940"/>
              <a:gd name="connsiteY318" fmla="*/ 774356 h 1960605"/>
              <a:gd name="connsiteX319" fmla="*/ 2059459 w 7998940"/>
              <a:gd name="connsiteY319" fmla="*/ 782594 h 1960605"/>
              <a:gd name="connsiteX320" fmla="*/ 2117124 w 7998940"/>
              <a:gd name="connsiteY320" fmla="*/ 799070 h 1960605"/>
              <a:gd name="connsiteX321" fmla="*/ 2191265 w 7998940"/>
              <a:gd name="connsiteY321" fmla="*/ 823783 h 1960605"/>
              <a:gd name="connsiteX322" fmla="*/ 2257167 w 7998940"/>
              <a:gd name="connsiteY322" fmla="*/ 856735 h 1960605"/>
              <a:gd name="connsiteX323" fmla="*/ 2339546 w 7998940"/>
              <a:gd name="connsiteY323" fmla="*/ 889686 h 1960605"/>
              <a:gd name="connsiteX324" fmla="*/ 2380735 w 7998940"/>
              <a:gd name="connsiteY324" fmla="*/ 906162 h 1960605"/>
              <a:gd name="connsiteX325" fmla="*/ 2430162 w 7998940"/>
              <a:gd name="connsiteY325" fmla="*/ 922637 h 1960605"/>
              <a:gd name="connsiteX326" fmla="*/ 2512540 w 7998940"/>
              <a:gd name="connsiteY326" fmla="*/ 947351 h 1960605"/>
              <a:gd name="connsiteX327" fmla="*/ 2594919 w 7998940"/>
              <a:gd name="connsiteY327" fmla="*/ 988540 h 1960605"/>
              <a:gd name="connsiteX328" fmla="*/ 2693773 w 7998940"/>
              <a:gd name="connsiteY328" fmla="*/ 1021491 h 1960605"/>
              <a:gd name="connsiteX329" fmla="*/ 2776151 w 7998940"/>
              <a:gd name="connsiteY329" fmla="*/ 1046205 h 1960605"/>
              <a:gd name="connsiteX330" fmla="*/ 2932670 w 7998940"/>
              <a:gd name="connsiteY330" fmla="*/ 1112108 h 1960605"/>
              <a:gd name="connsiteX331" fmla="*/ 3122140 w 7998940"/>
              <a:gd name="connsiteY331" fmla="*/ 1178010 h 1960605"/>
              <a:gd name="connsiteX332" fmla="*/ 3278659 w 7998940"/>
              <a:gd name="connsiteY332" fmla="*/ 1235675 h 1960605"/>
              <a:gd name="connsiteX333" fmla="*/ 3484605 w 7998940"/>
              <a:gd name="connsiteY333" fmla="*/ 1309816 h 1960605"/>
              <a:gd name="connsiteX334" fmla="*/ 3534032 w 7998940"/>
              <a:gd name="connsiteY334" fmla="*/ 1326291 h 1960605"/>
              <a:gd name="connsiteX335" fmla="*/ 3674075 w 7998940"/>
              <a:gd name="connsiteY335" fmla="*/ 1359243 h 1960605"/>
              <a:gd name="connsiteX336" fmla="*/ 3838832 w 7998940"/>
              <a:gd name="connsiteY336" fmla="*/ 1408670 h 1960605"/>
              <a:gd name="connsiteX337" fmla="*/ 3921211 w 7998940"/>
              <a:gd name="connsiteY337" fmla="*/ 1433383 h 1960605"/>
              <a:gd name="connsiteX338" fmla="*/ 4020065 w 7998940"/>
              <a:gd name="connsiteY338" fmla="*/ 1449859 h 1960605"/>
              <a:gd name="connsiteX339" fmla="*/ 4102443 w 7998940"/>
              <a:gd name="connsiteY339" fmla="*/ 1466335 h 1960605"/>
              <a:gd name="connsiteX340" fmla="*/ 4168346 w 7998940"/>
              <a:gd name="connsiteY340" fmla="*/ 1474572 h 1960605"/>
              <a:gd name="connsiteX341" fmla="*/ 4390767 w 7998940"/>
              <a:gd name="connsiteY341" fmla="*/ 1507524 h 1960605"/>
              <a:gd name="connsiteX342" fmla="*/ 4596713 w 7998940"/>
              <a:gd name="connsiteY342" fmla="*/ 1524000 h 1960605"/>
              <a:gd name="connsiteX343" fmla="*/ 5601730 w 7998940"/>
              <a:gd name="connsiteY343" fmla="*/ 1515762 h 1960605"/>
              <a:gd name="connsiteX344" fmla="*/ 5725297 w 7998940"/>
              <a:gd name="connsiteY344" fmla="*/ 1507524 h 1960605"/>
              <a:gd name="connsiteX345" fmla="*/ 5947719 w 7998940"/>
              <a:gd name="connsiteY345" fmla="*/ 1499286 h 1960605"/>
              <a:gd name="connsiteX346" fmla="*/ 6063048 w 7998940"/>
              <a:gd name="connsiteY346" fmla="*/ 1482810 h 1960605"/>
              <a:gd name="connsiteX347" fmla="*/ 6318421 w 7998940"/>
              <a:gd name="connsiteY347" fmla="*/ 1425145 h 1960605"/>
              <a:gd name="connsiteX348" fmla="*/ 6450227 w 7998940"/>
              <a:gd name="connsiteY348" fmla="*/ 1383956 h 1960605"/>
              <a:gd name="connsiteX349" fmla="*/ 6491416 w 7998940"/>
              <a:gd name="connsiteY349" fmla="*/ 1367481 h 1960605"/>
              <a:gd name="connsiteX350" fmla="*/ 6557319 w 7998940"/>
              <a:gd name="connsiteY350" fmla="*/ 1351005 h 1960605"/>
              <a:gd name="connsiteX351" fmla="*/ 6672648 w 7998940"/>
              <a:gd name="connsiteY351" fmla="*/ 1301578 h 1960605"/>
              <a:gd name="connsiteX352" fmla="*/ 6722075 w 7998940"/>
              <a:gd name="connsiteY352" fmla="*/ 1268627 h 1960605"/>
              <a:gd name="connsiteX353" fmla="*/ 6812692 w 7998940"/>
              <a:gd name="connsiteY353" fmla="*/ 1235675 h 1960605"/>
              <a:gd name="connsiteX354" fmla="*/ 6870357 w 7998940"/>
              <a:gd name="connsiteY354" fmla="*/ 1210962 h 1960605"/>
              <a:gd name="connsiteX355" fmla="*/ 7002162 w 7998940"/>
              <a:gd name="connsiteY355" fmla="*/ 1145059 h 1960605"/>
              <a:gd name="connsiteX356" fmla="*/ 7068065 w 7998940"/>
              <a:gd name="connsiteY356" fmla="*/ 1120345 h 1960605"/>
              <a:gd name="connsiteX357" fmla="*/ 7158681 w 7998940"/>
              <a:gd name="connsiteY357" fmla="*/ 1070918 h 1960605"/>
              <a:gd name="connsiteX358" fmla="*/ 7274011 w 7998940"/>
              <a:gd name="connsiteY358" fmla="*/ 972064 h 1960605"/>
              <a:gd name="connsiteX359" fmla="*/ 7298724 w 7998940"/>
              <a:gd name="connsiteY359" fmla="*/ 963827 h 1960605"/>
              <a:gd name="connsiteX360" fmla="*/ 7339913 w 7998940"/>
              <a:gd name="connsiteY360" fmla="*/ 930875 h 1960605"/>
              <a:gd name="connsiteX361" fmla="*/ 7381103 w 7998940"/>
              <a:gd name="connsiteY361" fmla="*/ 906162 h 1960605"/>
              <a:gd name="connsiteX362" fmla="*/ 7414054 w 7998940"/>
              <a:gd name="connsiteY362" fmla="*/ 864972 h 1960605"/>
              <a:gd name="connsiteX363" fmla="*/ 7463481 w 7998940"/>
              <a:gd name="connsiteY363" fmla="*/ 823783 h 1960605"/>
              <a:gd name="connsiteX364" fmla="*/ 7504670 w 7998940"/>
              <a:gd name="connsiteY364" fmla="*/ 774356 h 1960605"/>
              <a:gd name="connsiteX365" fmla="*/ 7554097 w 7998940"/>
              <a:gd name="connsiteY365" fmla="*/ 724929 h 1960605"/>
              <a:gd name="connsiteX366" fmla="*/ 7636475 w 7998940"/>
              <a:gd name="connsiteY366" fmla="*/ 650789 h 1960605"/>
              <a:gd name="connsiteX367" fmla="*/ 7883611 w 7998940"/>
              <a:gd name="connsiteY367" fmla="*/ 280086 h 1960605"/>
              <a:gd name="connsiteX368" fmla="*/ 7998940 w 7998940"/>
              <a:gd name="connsiteY368" fmla="*/ 41189 h 1960605"/>
              <a:gd name="connsiteX369" fmla="*/ 7974227 w 7998940"/>
              <a:gd name="connsiteY369" fmla="*/ 0 h 196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</a:cxnLst>
            <a:rect l="l" t="t" r="r" b="b"/>
            <a:pathLst>
              <a:path w="7998940" h="1960605">
                <a:moveTo>
                  <a:pt x="1425146" y="939113"/>
                </a:moveTo>
                <a:cubicBezTo>
                  <a:pt x="1411416" y="941859"/>
                  <a:pt x="1395607" y="939584"/>
                  <a:pt x="1383957" y="947351"/>
                </a:cubicBezTo>
                <a:cubicBezTo>
                  <a:pt x="1376732" y="952168"/>
                  <a:pt x="1375719" y="963381"/>
                  <a:pt x="1375719" y="972064"/>
                </a:cubicBezTo>
                <a:cubicBezTo>
                  <a:pt x="1375719" y="994203"/>
                  <a:pt x="1379997" y="1016185"/>
                  <a:pt x="1383957" y="1037967"/>
                </a:cubicBezTo>
                <a:cubicBezTo>
                  <a:pt x="1385510" y="1046510"/>
                  <a:pt x="1386769" y="1055900"/>
                  <a:pt x="1392194" y="1062681"/>
                </a:cubicBezTo>
                <a:cubicBezTo>
                  <a:pt x="1398379" y="1070412"/>
                  <a:pt x="1408670" y="1073664"/>
                  <a:pt x="1416908" y="1079156"/>
                </a:cubicBezTo>
                <a:cubicBezTo>
                  <a:pt x="1427892" y="1073664"/>
                  <a:pt x="1440425" y="1070542"/>
                  <a:pt x="1449859" y="1062681"/>
                </a:cubicBezTo>
                <a:cubicBezTo>
                  <a:pt x="1470094" y="1045819"/>
                  <a:pt x="1464132" y="1034137"/>
                  <a:pt x="1474573" y="1013254"/>
                </a:cubicBezTo>
                <a:cubicBezTo>
                  <a:pt x="1479001" y="1004399"/>
                  <a:pt x="1485556" y="996778"/>
                  <a:pt x="1491048" y="988540"/>
                </a:cubicBezTo>
                <a:cubicBezTo>
                  <a:pt x="1470993" y="928372"/>
                  <a:pt x="1491421" y="943325"/>
                  <a:pt x="1441621" y="930875"/>
                </a:cubicBezTo>
                <a:cubicBezTo>
                  <a:pt x="1408670" y="933621"/>
                  <a:pt x="1373468" y="926833"/>
                  <a:pt x="1342767" y="939113"/>
                </a:cubicBezTo>
                <a:cubicBezTo>
                  <a:pt x="1327901" y="945059"/>
                  <a:pt x="1319822" y="964389"/>
                  <a:pt x="1318054" y="980302"/>
                </a:cubicBezTo>
                <a:cubicBezTo>
                  <a:pt x="1316481" y="994456"/>
                  <a:pt x="1317511" y="1078070"/>
                  <a:pt x="1334530" y="1112108"/>
                </a:cubicBezTo>
                <a:cubicBezTo>
                  <a:pt x="1343787" y="1130623"/>
                  <a:pt x="1360103" y="1148521"/>
                  <a:pt x="1375719" y="1161535"/>
                </a:cubicBezTo>
                <a:cubicBezTo>
                  <a:pt x="1383325" y="1167873"/>
                  <a:pt x="1392194" y="1172518"/>
                  <a:pt x="1400432" y="1178010"/>
                </a:cubicBezTo>
                <a:cubicBezTo>
                  <a:pt x="1427892" y="1175264"/>
                  <a:pt x="1456435" y="1177888"/>
                  <a:pt x="1482811" y="1169772"/>
                </a:cubicBezTo>
                <a:cubicBezTo>
                  <a:pt x="1493946" y="1166346"/>
                  <a:pt x="1498574" y="1152517"/>
                  <a:pt x="1507524" y="1145059"/>
                </a:cubicBezTo>
                <a:cubicBezTo>
                  <a:pt x="1515130" y="1138721"/>
                  <a:pt x="1524000" y="1134075"/>
                  <a:pt x="1532238" y="1128583"/>
                </a:cubicBezTo>
                <a:cubicBezTo>
                  <a:pt x="1537730" y="1120345"/>
                  <a:pt x="1544285" y="1112725"/>
                  <a:pt x="1548713" y="1103870"/>
                </a:cubicBezTo>
                <a:cubicBezTo>
                  <a:pt x="1554622" y="1092052"/>
                  <a:pt x="1562549" y="1056763"/>
                  <a:pt x="1565189" y="1046205"/>
                </a:cubicBezTo>
                <a:cubicBezTo>
                  <a:pt x="1563703" y="1029858"/>
                  <a:pt x="1563247" y="902768"/>
                  <a:pt x="1524000" y="889686"/>
                </a:cubicBezTo>
                <a:lnTo>
                  <a:pt x="1499286" y="881448"/>
                </a:lnTo>
                <a:cubicBezTo>
                  <a:pt x="1488302" y="873210"/>
                  <a:pt x="1478256" y="863547"/>
                  <a:pt x="1466335" y="856735"/>
                </a:cubicBezTo>
                <a:cubicBezTo>
                  <a:pt x="1457143" y="851483"/>
                  <a:pt x="1415803" y="842042"/>
                  <a:pt x="1408670" y="840259"/>
                </a:cubicBezTo>
                <a:cubicBezTo>
                  <a:pt x="1386702" y="843005"/>
                  <a:pt x="1363203" y="839982"/>
                  <a:pt x="1342767" y="848497"/>
                </a:cubicBezTo>
                <a:cubicBezTo>
                  <a:pt x="1328429" y="854471"/>
                  <a:pt x="1317808" y="868128"/>
                  <a:pt x="1309816" y="881448"/>
                </a:cubicBezTo>
                <a:cubicBezTo>
                  <a:pt x="1300881" y="896340"/>
                  <a:pt x="1301106" y="915341"/>
                  <a:pt x="1293340" y="930875"/>
                </a:cubicBezTo>
                <a:cubicBezTo>
                  <a:pt x="1271802" y="973954"/>
                  <a:pt x="1279844" y="951913"/>
                  <a:pt x="1268627" y="996778"/>
                </a:cubicBezTo>
                <a:cubicBezTo>
                  <a:pt x="1271373" y="1046205"/>
                  <a:pt x="1266493" y="1096655"/>
                  <a:pt x="1276865" y="1145059"/>
                </a:cubicBezTo>
                <a:cubicBezTo>
                  <a:pt x="1277759" y="1149233"/>
                  <a:pt x="1327009" y="1249367"/>
                  <a:pt x="1342767" y="1268627"/>
                </a:cubicBezTo>
                <a:cubicBezTo>
                  <a:pt x="1357521" y="1286660"/>
                  <a:pt x="1374000" y="1303499"/>
                  <a:pt x="1392194" y="1318054"/>
                </a:cubicBezTo>
                <a:cubicBezTo>
                  <a:pt x="1401783" y="1325725"/>
                  <a:pt x="1414484" y="1328436"/>
                  <a:pt x="1425146" y="1334529"/>
                </a:cubicBezTo>
                <a:cubicBezTo>
                  <a:pt x="1433742" y="1339441"/>
                  <a:pt x="1441621" y="1345513"/>
                  <a:pt x="1449859" y="1351005"/>
                </a:cubicBezTo>
                <a:lnTo>
                  <a:pt x="1705232" y="1334529"/>
                </a:lnTo>
                <a:cubicBezTo>
                  <a:pt x="1721880" y="1333179"/>
                  <a:pt x="1739396" y="1333075"/>
                  <a:pt x="1754659" y="1326291"/>
                </a:cubicBezTo>
                <a:cubicBezTo>
                  <a:pt x="1765305" y="1321560"/>
                  <a:pt x="1769893" y="1308349"/>
                  <a:pt x="1779373" y="1301578"/>
                </a:cubicBezTo>
                <a:cubicBezTo>
                  <a:pt x="1789366" y="1294440"/>
                  <a:pt x="1801910" y="1291611"/>
                  <a:pt x="1812324" y="1285102"/>
                </a:cubicBezTo>
                <a:cubicBezTo>
                  <a:pt x="1823967" y="1277825"/>
                  <a:pt x="1834291" y="1268627"/>
                  <a:pt x="1845275" y="1260389"/>
                </a:cubicBezTo>
                <a:cubicBezTo>
                  <a:pt x="1847954" y="1246995"/>
                  <a:pt x="1861751" y="1180313"/>
                  <a:pt x="1861751" y="1169772"/>
                </a:cubicBezTo>
                <a:cubicBezTo>
                  <a:pt x="1861751" y="1120269"/>
                  <a:pt x="1858206" y="1070771"/>
                  <a:pt x="1853513" y="1021491"/>
                </a:cubicBezTo>
                <a:cubicBezTo>
                  <a:pt x="1851975" y="1005343"/>
                  <a:pt x="1834191" y="975957"/>
                  <a:pt x="1828800" y="963827"/>
                </a:cubicBezTo>
                <a:cubicBezTo>
                  <a:pt x="1798044" y="894624"/>
                  <a:pt x="1829721" y="948640"/>
                  <a:pt x="1787611" y="889686"/>
                </a:cubicBezTo>
                <a:cubicBezTo>
                  <a:pt x="1726246" y="803775"/>
                  <a:pt x="1823351" y="932576"/>
                  <a:pt x="1746421" y="840259"/>
                </a:cubicBezTo>
                <a:cubicBezTo>
                  <a:pt x="1723022" y="812180"/>
                  <a:pt x="1734928" y="812290"/>
                  <a:pt x="1705232" y="782594"/>
                </a:cubicBezTo>
                <a:cubicBezTo>
                  <a:pt x="1698231" y="775593"/>
                  <a:pt x="1688915" y="771365"/>
                  <a:pt x="1680519" y="766118"/>
                </a:cubicBezTo>
                <a:cubicBezTo>
                  <a:pt x="1666941" y="757632"/>
                  <a:pt x="1653651" y="748565"/>
                  <a:pt x="1639330" y="741405"/>
                </a:cubicBezTo>
                <a:cubicBezTo>
                  <a:pt x="1631563" y="737522"/>
                  <a:pt x="1622747" y="736216"/>
                  <a:pt x="1614616" y="733167"/>
                </a:cubicBezTo>
                <a:cubicBezTo>
                  <a:pt x="1535842" y="703626"/>
                  <a:pt x="1604792" y="727145"/>
                  <a:pt x="1548713" y="708454"/>
                </a:cubicBezTo>
                <a:cubicBezTo>
                  <a:pt x="1528479" y="711567"/>
                  <a:pt x="1425865" y="721202"/>
                  <a:pt x="1392194" y="741405"/>
                </a:cubicBezTo>
                <a:cubicBezTo>
                  <a:pt x="1378464" y="749643"/>
                  <a:pt x="1365001" y="758342"/>
                  <a:pt x="1351005" y="766118"/>
                </a:cubicBezTo>
                <a:cubicBezTo>
                  <a:pt x="1340270" y="772082"/>
                  <a:pt x="1328716" y="776501"/>
                  <a:pt x="1318054" y="782594"/>
                </a:cubicBezTo>
                <a:cubicBezTo>
                  <a:pt x="1309458" y="787506"/>
                  <a:pt x="1301397" y="793315"/>
                  <a:pt x="1293340" y="799070"/>
                </a:cubicBezTo>
                <a:cubicBezTo>
                  <a:pt x="1282168" y="807050"/>
                  <a:pt x="1272310" y="816971"/>
                  <a:pt x="1260389" y="823783"/>
                </a:cubicBezTo>
                <a:cubicBezTo>
                  <a:pt x="1252849" y="828091"/>
                  <a:pt x="1243656" y="828600"/>
                  <a:pt x="1235675" y="832021"/>
                </a:cubicBezTo>
                <a:cubicBezTo>
                  <a:pt x="1224388" y="836858"/>
                  <a:pt x="1213708" y="843005"/>
                  <a:pt x="1202724" y="848497"/>
                </a:cubicBezTo>
                <a:cubicBezTo>
                  <a:pt x="1197232" y="856735"/>
                  <a:pt x="1190676" y="864355"/>
                  <a:pt x="1186248" y="873210"/>
                </a:cubicBezTo>
                <a:cubicBezTo>
                  <a:pt x="1182365" y="880977"/>
                  <a:pt x="1181432" y="889943"/>
                  <a:pt x="1178011" y="897924"/>
                </a:cubicBezTo>
                <a:cubicBezTo>
                  <a:pt x="1173174" y="909211"/>
                  <a:pt x="1167027" y="919891"/>
                  <a:pt x="1161535" y="930875"/>
                </a:cubicBezTo>
                <a:cubicBezTo>
                  <a:pt x="1140387" y="1036614"/>
                  <a:pt x="1149248" y="972767"/>
                  <a:pt x="1169773" y="1178010"/>
                </a:cubicBezTo>
                <a:cubicBezTo>
                  <a:pt x="1171166" y="1191942"/>
                  <a:pt x="1171064" y="1207043"/>
                  <a:pt x="1178011" y="1219200"/>
                </a:cubicBezTo>
                <a:cubicBezTo>
                  <a:pt x="1188997" y="1238425"/>
                  <a:pt x="1241427" y="1304531"/>
                  <a:pt x="1268627" y="1326291"/>
                </a:cubicBezTo>
                <a:cubicBezTo>
                  <a:pt x="1284089" y="1338661"/>
                  <a:pt x="1300745" y="1349626"/>
                  <a:pt x="1318054" y="1359243"/>
                </a:cubicBezTo>
                <a:cubicBezTo>
                  <a:pt x="1325645" y="1363460"/>
                  <a:pt x="1334786" y="1364061"/>
                  <a:pt x="1342767" y="1367481"/>
                </a:cubicBezTo>
                <a:cubicBezTo>
                  <a:pt x="1354054" y="1372318"/>
                  <a:pt x="1364221" y="1379644"/>
                  <a:pt x="1375719" y="1383956"/>
                </a:cubicBezTo>
                <a:cubicBezTo>
                  <a:pt x="1386320" y="1387931"/>
                  <a:pt x="1397784" y="1389084"/>
                  <a:pt x="1408670" y="1392194"/>
                </a:cubicBezTo>
                <a:cubicBezTo>
                  <a:pt x="1467930" y="1409126"/>
                  <a:pt x="1390238" y="1395039"/>
                  <a:pt x="1499286" y="1408670"/>
                </a:cubicBezTo>
                <a:cubicBezTo>
                  <a:pt x="1551459" y="1405924"/>
                  <a:pt x="1603774" y="1405162"/>
                  <a:pt x="1655805" y="1400432"/>
                </a:cubicBezTo>
                <a:cubicBezTo>
                  <a:pt x="1664453" y="1399646"/>
                  <a:pt x="1673848" y="1397753"/>
                  <a:pt x="1680519" y="1392194"/>
                </a:cubicBezTo>
                <a:cubicBezTo>
                  <a:pt x="1704869" y="1371903"/>
                  <a:pt x="1706008" y="1351412"/>
                  <a:pt x="1721708" y="1326291"/>
                </a:cubicBezTo>
                <a:cubicBezTo>
                  <a:pt x="1728985" y="1314648"/>
                  <a:pt x="1739144" y="1304983"/>
                  <a:pt x="1746421" y="1293340"/>
                </a:cubicBezTo>
                <a:cubicBezTo>
                  <a:pt x="1776283" y="1245562"/>
                  <a:pt x="1745457" y="1272016"/>
                  <a:pt x="1787611" y="1243913"/>
                </a:cubicBezTo>
                <a:cubicBezTo>
                  <a:pt x="1795849" y="1230183"/>
                  <a:pt x="1803728" y="1216232"/>
                  <a:pt x="1812324" y="1202724"/>
                </a:cubicBezTo>
                <a:cubicBezTo>
                  <a:pt x="1822955" y="1186018"/>
                  <a:pt x="1845275" y="1153297"/>
                  <a:pt x="1845275" y="1153297"/>
                </a:cubicBezTo>
                <a:cubicBezTo>
                  <a:pt x="1848021" y="1142313"/>
                  <a:pt x="1850403" y="1131231"/>
                  <a:pt x="1853513" y="1120345"/>
                </a:cubicBezTo>
                <a:cubicBezTo>
                  <a:pt x="1855899" y="1111996"/>
                  <a:pt x="1860048" y="1104147"/>
                  <a:pt x="1861751" y="1095632"/>
                </a:cubicBezTo>
                <a:cubicBezTo>
                  <a:pt x="1865559" y="1076592"/>
                  <a:pt x="1867243" y="1057189"/>
                  <a:pt x="1869989" y="1037967"/>
                </a:cubicBezTo>
                <a:cubicBezTo>
                  <a:pt x="1867243" y="988540"/>
                  <a:pt x="1866444" y="938966"/>
                  <a:pt x="1861751" y="889686"/>
                </a:cubicBezTo>
                <a:cubicBezTo>
                  <a:pt x="1859304" y="863992"/>
                  <a:pt x="1842703" y="852875"/>
                  <a:pt x="1828800" y="832021"/>
                </a:cubicBezTo>
                <a:cubicBezTo>
                  <a:pt x="1819918" y="818699"/>
                  <a:pt x="1813693" y="803641"/>
                  <a:pt x="1804086" y="790832"/>
                </a:cubicBezTo>
                <a:cubicBezTo>
                  <a:pt x="1790610" y="772863"/>
                  <a:pt x="1764009" y="753717"/>
                  <a:pt x="1746421" y="741405"/>
                </a:cubicBezTo>
                <a:cubicBezTo>
                  <a:pt x="1661917" y="682253"/>
                  <a:pt x="1727993" y="724093"/>
                  <a:pt x="1672281" y="700216"/>
                </a:cubicBezTo>
                <a:cubicBezTo>
                  <a:pt x="1660994" y="695378"/>
                  <a:pt x="1651138" y="687114"/>
                  <a:pt x="1639330" y="683740"/>
                </a:cubicBezTo>
                <a:cubicBezTo>
                  <a:pt x="1612404" y="676047"/>
                  <a:pt x="1584411" y="672756"/>
                  <a:pt x="1556951" y="667264"/>
                </a:cubicBezTo>
                <a:cubicBezTo>
                  <a:pt x="1471827" y="670010"/>
                  <a:pt x="1386482" y="668799"/>
                  <a:pt x="1301578" y="675502"/>
                </a:cubicBezTo>
                <a:cubicBezTo>
                  <a:pt x="1281649" y="677075"/>
                  <a:pt x="1263061" y="686234"/>
                  <a:pt x="1243913" y="691978"/>
                </a:cubicBezTo>
                <a:cubicBezTo>
                  <a:pt x="1235596" y="694473"/>
                  <a:pt x="1226967" y="696333"/>
                  <a:pt x="1219200" y="700216"/>
                </a:cubicBezTo>
                <a:cubicBezTo>
                  <a:pt x="1155323" y="732154"/>
                  <a:pt x="1231889" y="704223"/>
                  <a:pt x="1169773" y="724929"/>
                </a:cubicBezTo>
                <a:cubicBezTo>
                  <a:pt x="1130944" y="783173"/>
                  <a:pt x="1181654" y="713048"/>
                  <a:pt x="1120346" y="774356"/>
                </a:cubicBezTo>
                <a:cubicBezTo>
                  <a:pt x="1113345" y="781357"/>
                  <a:pt x="1110871" y="792069"/>
                  <a:pt x="1103870" y="799070"/>
                </a:cubicBezTo>
                <a:cubicBezTo>
                  <a:pt x="1091437" y="811503"/>
                  <a:pt x="1076411" y="821037"/>
                  <a:pt x="1062681" y="832021"/>
                </a:cubicBezTo>
                <a:cubicBezTo>
                  <a:pt x="1041922" y="915053"/>
                  <a:pt x="1072483" y="806405"/>
                  <a:pt x="1029730" y="906162"/>
                </a:cubicBezTo>
                <a:cubicBezTo>
                  <a:pt x="1019468" y="930106"/>
                  <a:pt x="1005016" y="980302"/>
                  <a:pt x="1005016" y="980302"/>
                </a:cubicBezTo>
                <a:cubicBezTo>
                  <a:pt x="1010508" y="1079156"/>
                  <a:pt x="1011879" y="1178325"/>
                  <a:pt x="1021492" y="1276864"/>
                </a:cubicBezTo>
                <a:cubicBezTo>
                  <a:pt x="1022928" y="1291582"/>
                  <a:pt x="1031714" y="1304654"/>
                  <a:pt x="1037967" y="1318054"/>
                </a:cubicBezTo>
                <a:cubicBezTo>
                  <a:pt x="1087731" y="1424690"/>
                  <a:pt x="1059572" y="1371572"/>
                  <a:pt x="1112108" y="1441621"/>
                </a:cubicBezTo>
                <a:cubicBezTo>
                  <a:pt x="1118048" y="1449542"/>
                  <a:pt x="1122141" y="1458818"/>
                  <a:pt x="1128584" y="1466335"/>
                </a:cubicBezTo>
                <a:cubicBezTo>
                  <a:pt x="1160147" y="1503158"/>
                  <a:pt x="1165050" y="1499272"/>
                  <a:pt x="1202724" y="1532237"/>
                </a:cubicBezTo>
                <a:cubicBezTo>
                  <a:pt x="1211492" y="1539909"/>
                  <a:pt x="1217559" y="1550776"/>
                  <a:pt x="1227438" y="1556951"/>
                </a:cubicBezTo>
                <a:cubicBezTo>
                  <a:pt x="1239978" y="1564788"/>
                  <a:pt x="1255701" y="1566246"/>
                  <a:pt x="1268627" y="1573427"/>
                </a:cubicBezTo>
                <a:cubicBezTo>
                  <a:pt x="1337565" y="1611726"/>
                  <a:pt x="1262812" y="1587964"/>
                  <a:pt x="1342767" y="1614616"/>
                </a:cubicBezTo>
                <a:cubicBezTo>
                  <a:pt x="1367347" y="1622809"/>
                  <a:pt x="1400807" y="1627035"/>
                  <a:pt x="1425146" y="1631091"/>
                </a:cubicBezTo>
                <a:cubicBezTo>
                  <a:pt x="1521254" y="1628345"/>
                  <a:pt x="1617592" y="1630045"/>
                  <a:pt x="1713470" y="1622854"/>
                </a:cubicBezTo>
                <a:cubicBezTo>
                  <a:pt x="1728216" y="1621748"/>
                  <a:pt x="1741146" y="1612384"/>
                  <a:pt x="1754659" y="1606378"/>
                </a:cubicBezTo>
                <a:cubicBezTo>
                  <a:pt x="1765881" y="1601390"/>
                  <a:pt x="1776323" y="1594740"/>
                  <a:pt x="1787611" y="1589902"/>
                </a:cubicBezTo>
                <a:cubicBezTo>
                  <a:pt x="1835361" y="1569438"/>
                  <a:pt x="1789542" y="1596851"/>
                  <a:pt x="1837038" y="1565189"/>
                </a:cubicBezTo>
                <a:cubicBezTo>
                  <a:pt x="1845276" y="1554205"/>
                  <a:pt x="1854939" y="1544158"/>
                  <a:pt x="1861751" y="1532237"/>
                </a:cubicBezTo>
                <a:cubicBezTo>
                  <a:pt x="1866059" y="1524698"/>
                  <a:pt x="1866106" y="1515291"/>
                  <a:pt x="1869989" y="1507524"/>
                </a:cubicBezTo>
                <a:cubicBezTo>
                  <a:pt x="1874417" y="1498668"/>
                  <a:pt x="1882037" y="1491666"/>
                  <a:pt x="1886465" y="1482810"/>
                </a:cubicBezTo>
                <a:cubicBezTo>
                  <a:pt x="1920594" y="1414551"/>
                  <a:pt x="1889791" y="1466811"/>
                  <a:pt x="1911178" y="1416908"/>
                </a:cubicBezTo>
                <a:cubicBezTo>
                  <a:pt x="1916016" y="1405620"/>
                  <a:pt x="1922162" y="1394940"/>
                  <a:pt x="1927654" y="1383956"/>
                </a:cubicBezTo>
                <a:cubicBezTo>
                  <a:pt x="1930400" y="1356497"/>
                  <a:pt x="1930480" y="1328638"/>
                  <a:pt x="1935892" y="1301578"/>
                </a:cubicBezTo>
                <a:cubicBezTo>
                  <a:pt x="1938792" y="1287078"/>
                  <a:pt x="1949321" y="1274859"/>
                  <a:pt x="1952367" y="1260389"/>
                </a:cubicBezTo>
                <a:cubicBezTo>
                  <a:pt x="1960367" y="1222388"/>
                  <a:pt x="1968843" y="1145059"/>
                  <a:pt x="1968843" y="1145059"/>
                </a:cubicBezTo>
                <a:cubicBezTo>
                  <a:pt x="1966097" y="1073664"/>
                  <a:pt x="1965521" y="1002153"/>
                  <a:pt x="1960605" y="930875"/>
                </a:cubicBezTo>
                <a:cubicBezTo>
                  <a:pt x="1960008" y="922212"/>
                  <a:pt x="1954070" y="914677"/>
                  <a:pt x="1952367" y="906162"/>
                </a:cubicBezTo>
                <a:cubicBezTo>
                  <a:pt x="1948559" y="887122"/>
                  <a:pt x="1949609" y="867125"/>
                  <a:pt x="1944130" y="848497"/>
                </a:cubicBezTo>
                <a:cubicBezTo>
                  <a:pt x="1935785" y="820124"/>
                  <a:pt x="1924404" y="792571"/>
                  <a:pt x="1911178" y="766118"/>
                </a:cubicBezTo>
                <a:cubicBezTo>
                  <a:pt x="1905686" y="755134"/>
                  <a:pt x="1901211" y="743580"/>
                  <a:pt x="1894703" y="733167"/>
                </a:cubicBezTo>
                <a:cubicBezTo>
                  <a:pt x="1884878" y="717447"/>
                  <a:pt x="1861132" y="687395"/>
                  <a:pt x="1845275" y="675502"/>
                </a:cubicBezTo>
                <a:cubicBezTo>
                  <a:pt x="1832466" y="665895"/>
                  <a:pt x="1818717" y="657292"/>
                  <a:pt x="1804086" y="650789"/>
                </a:cubicBezTo>
                <a:cubicBezTo>
                  <a:pt x="1793740" y="646191"/>
                  <a:pt x="1782119" y="645297"/>
                  <a:pt x="1771135" y="642551"/>
                </a:cubicBezTo>
                <a:cubicBezTo>
                  <a:pt x="1703287" y="597320"/>
                  <a:pt x="1741356" y="612056"/>
                  <a:pt x="1655805" y="601362"/>
                </a:cubicBezTo>
                <a:cubicBezTo>
                  <a:pt x="1637459" y="596775"/>
                  <a:pt x="1599096" y="586629"/>
                  <a:pt x="1581665" y="584886"/>
                </a:cubicBezTo>
                <a:cubicBezTo>
                  <a:pt x="1540589" y="580778"/>
                  <a:pt x="1499286" y="579394"/>
                  <a:pt x="1458097" y="576648"/>
                </a:cubicBezTo>
                <a:cubicBezTo>
                  <a:pt x="1375719" y="582140"/>
                  <a:pt x="1292818" y="582354"/>
                  <a:pt x="1210962" y="593124"/>
                </a:cubicBezTo>
                <a:cubicBezTo>
                  <a:pt x="1147725" y="601445"/>
                  <a:pt x="1159543" y="613207"/>
                  <a:pt x="1120346" y="634313"/>
                </a:cubicBezTo>
                <a:cubicBezTo>
                  <a:pt x="1057625" y="668086"/>
                  <a:pt x="993668" y="699528"/>
                  <a:pt x="930875" y="733167"/>
                </a:cubicBezTo>
                <a:cubicBezTo>
                  <a:pt x="916761" y="740728"/>
                  <a:pt x="902495" y="748274"/>
                  <a:pt x="889686" y="757881"/>
                </a:cubicBezTo>
                <a:cubicBezTo>
                  <a:pt x="793592" y="829952"/>
                  <a:pt x="957508" y="727072"/>
                  <a:pt x="823784" y="807308"/>
                </a:cubicBezTo>
                <a:cubicBezTo>
                  <a:pt x="808575" y="830121"/>
                  <a:pt x="793922" y="853645"/>
                  <a:pt x="774357" y="873210"/>
                </a:cubicBezTo>
                <a:cubicBezTo>
                  <a:pt x="767356" y="880211"/>
                  <a:pt x="757881" y="884194"/>
                  <a:pt x="749643" y="889686"/>
                </a:cubicBezTo>
                <a:cubicBezTo>
                  <a:pt x="744151" y="900670"/>
                  <a:pt x="739485" y="912107"/>
                  <a:pt x="733167" y="922637"/>
                </a:cubicBezTo>
                <a:cubicBezTo>
                  <a:pt x="722979" y="939616"/>
                  <a:pt x="700216" y="972064"/>
                  <a:pt x="700216" y="972064"/>
                </a:cubicBezTo>
                <a:cubicBezTo>
                  <a:pt x="697470" y="985794"/>
                  <a:pt x="695825" y="999791"/>
                  <a:pt x="691978" y="1013254"/>
                </a:cubicBezTo>
                <a:cubicBezTo>
                  <a:pt x="684822" y="1038302"/>
                  <a:pt x="667265" y="1087394"/>
                  <a:pt x="667265" y="1087394"/>
                </a:cubicBezTo>
                <a:cubicBezTo>
                  <a:pt x="670011" y="1175264"/>
                  <a:pt x="668584" y="1263364"/>
                  <a:pt x="675503" y="1351005"/>
                </a:cubicBezTo>
                <a:cubicBezTo>
                  <a:pt x="676870" y="1368318"/>
                  <a:pt x="685880" y="1384171"/>
                  <a:pt x="691978" y="1400432"/>
                </a:cubicBezTo>
                <a:cubicBezTo>
                  <a:pt x="702362" y="1428124"/>
                  <a:pt x="713946" y="1455351"/>
                  <a:pt x="724930" y="1482810"/>
                </a:cubicBezTo>
                <a:cubicBezTo>
                  <a:pt x="742615" y="1527023"/>
                  <a:pt x="741429" y="1532267"/>
                  <a:pt x="774357" y="1573427"/>
                </a:cubicBezTo>
                <a:cubicBezTo>
                  <a:pt x="784061" y="1585556"/>
                  <a:pt x="797988" y="1593951"/>
                  <a:pt x="807308" y="1606378"/>
                </a:cubicBezTo>
                <a:cubicBezTo>
                  <a:pt x="819223" y="1622265"/>
                  <a:pt x="824219" y="1650008"/>
                  <a:pt x="840259" y="1664043"/>
                </a:cubicBezTo>
                <a:cubicBezTo>
                  <a:pt x="855161" y="1677082"/>
                  <a:pt x="873464" y="1685639"/>
                  <a:pt x="889686" y="1696994"/>
                </a:cubicBezTo>
                <a:cubicBezTo>
                  <a:pt x="924182" y="1721141"/>
                  <a:pt x="924001" y="1726508"/>
                  <a:pt x="963827" y="1746421"/>
                </a:cubicBezTo>
                <a:cubicBezTo>
                  <a:pt x="971594" y="1750304"/>
                  <a:pt x="980559" y="1751238"/>
                  <a:pt x="988540" y="1754659"/>
                </a:cubicBezTo>
                <a:cubicBezTo>
                  <a:pt x="999828" y="1759497"/>
                  <a:pt x="1009729" y="1767606"/>
                  <a:pt x="1021492" y="1771135"/>
                </a:cubicBezTo>
                <a:cubicBezTo>
                  <a:pt x="1037490" y="1775934"/>
                  <a:pt x="1054540" y="1776096"/>
                  <a:pt x="1070919" y="1779372"/>
                </a:cubicBezTo>
                <a:cubicBezTo>
                  <a:pt x="1166111" y="1798410"/>
                  <a:pt x="1005596" y="1780050"/>
                  <a:pt x="1210962" y="1795848"/>
                </a:cubicBezTo>
                <a:lnTo>
                  <a:pt x="1696994" y="1779372"/>
                </a:lnTo>
                <a:cubicBezTo>
                  <a:pt x="1708303" y="1778833"/>
                  <a:pt x="1719101" y="1774388"/>
                  <a:pt x="1729946" y="1771135"/>
                </a:cubicBezTo>
                <a:cubicBezTo>
                  <a:pt x="1878125" y="1726683"/>
                  <a:pt x="1702250" y="1779462"/>
                  <a:pt x="1812324" y="1738183"/>
                </a:cubicBezTo>
                <a:cubicBezTo>
                  <a:pt x="1822925" y="1734208"/>
                  <a:pt x="1834291" y="1732691"/>
                  <a:pt x="1845275" y="1729945"/>
                </a:cubicBezTo>
                <a:cubicBezTo>
                  <a:pt x="1853513" y="1721707"/>
                  <a:pt x="1859874" y="1711012"/>
                  <a:pt x="1869989" y="1705232"/>
                </a:cubicBezTo>
                <a:cubicBezTo>
                  <a:pt x="1956223" y="1655956"/>
                  <a:pt x="1847941" y="1743339"/>
                  <a:pt x="1935892" y="1680518"/>
                </a:cubicBezTo>
                <a:cubicBezTo>
                  <a:pt x="1945372" y="1673747"/>
                  <a:pt x="1951655" y="1663263"/>
                  <a:pt x="1960605" y="1655805"/>
                </a:cubicBezTo>
                <a:cubicBezTo>
                  <a:pt x="1968211" y="1649467"/>
                  <a:pt x="1977081" y="1644821"/>
                  <a:pt x="1985319" y="1639329"/>
                </a:cubicBezTo>
                <a:lnTo>
                  <a:pt x="2018270" y="1589902"/>
                </a:lnTo>
                <a:lnTo>
                  <a:pt x="2051221" y="1540475"/>
                </a:lnTo>
                <a:cubicBezTo>
                  <a:pt x="2053967" y="1529491"/>
                  <a:pt x="2053179" y="1516944"/>
                  <a:pt x="2059459" y="1507524"/>
                </a:cubicBezTo>
                <a:cubicBezTo>
                  <a:pt x="2109709" y="1432150"/>
                  <a:pt x="2060746" y="1564506"/>
                  <a:pt x="2100648" y="1458097"/>
                </a:cubicBezTo>
                <a:cubicBezTo>
                  <a:pt x="2104623" y="1447496"/>
                  <a:pt x="2104911" y="1435746"/>
                  <a:pt x="2108886" y="1425145"/>
                </a:cubicBezTo>
                <a:cubicBezTo>
                  <a:pt x="2113198" y="1413647"/>
                  <a:pt x="2120524" y="1403481"/>
                  <a:pt x="2125362" y="1392194"/>
                </a:cubicBezTo>
                <a:cubicBezTo>
                  <a:pt x="2151967" y="1330117"/>
                  <a:pt x="2104601" y="1415814"/>
                  <a:pt x="2158313" y="1326291"/>
                </a:cubicBezTo>
                <a:cubicBezTo>
                  <a:pt x="2161059" y="1307070"/>
                  <a:pt x="2163359" y="1287779"/>
                  <a:pt x="2166551" y="1268627"/>
                </a:cubicBezTo>
                <a:cubicBezTo>
                  <a:pt x="2168853" y="1254816"/>
                  <a:pt x="2173052" y="1241331"/>
                  <a:pt x="2174789" y="1227437"/>
                </a:cubicBezTo>
                <a:cubicBezTo>
                  <a:pt x="2178551" y="1197341"/>
                  <a:pt x="2180281" y="1167026"/>
                  <a:pt x="2183027" y="1136821"/>
                </a:cubicBezTo>
                <a:cubicBezTo>
                  <a:pt x="2177535" y="1076410"/>
                  <a:pt x="2176135" y="1015487"/>
                  <a:pt x="2166551" y="955589"/>
                </a:cubicBezTo>
                <a:cubicBezTo>
                  <a:pt x="2164987" y="945813"/>
                  <a:pt x="2154503" y="939731"/>
                  <a:pt x="2150075" y="930875"/>
                </a:cubicBezTo>
                <a:cubicBezTo>
                  <a:pt x="2105620" y="841964"/>
                  <a:pt x="2184381" y="975878"/>
                  <a:pt x="2125362" y="881448"/>
                </a:cubicBezTo>
                <a:cubicBezTo>
                  <a:pt x="2116876" y="867870"/>
                  <a:pt x="2108424" y="854256"/>
                  <a:pt x="2100648" y="840259"/>
                </a:cubicBezTo>
                <a:cubicBezTo>
                  <a:pt x="2094684" y="829524"/>
                  <a:pt x="2091311" y="817301"/>
                  <a:pt x="2084173" y="807308"/>
                </a:cubicBezTo>
                <a:cubicBezTo>
                  <a:pt x="2077401" y="797828"/>
                  <a:pt x="2067041" y="791440"/>
                  <a:pt x="2059459" y="782594"/>
                </a:cubicBezTo>
                <a:cubicBezTo>
                  <a:pt x="2013327" y="728773"/>
                  <a:pt x="2058911" y="767767"/>
                  <a:pt x="2001794" y="724929"/>
                </a:cubicBezTo>
                <a:cubicBezTo>
                  <a:pt x="1996302" y="716691"/>
                  <a:pt x="1992320" y="707217"/>
                  <a:pt x="1985319" y="700216"/>
                </a:cubicBezTo>
                <a:cubicBezTo>
                  <a:pt x="1966476" y="681373"/>
                  <a:pt x="1932750" y="664517"/>
                  <a:pt x="1911178" y="650789"/>
                </a:cubicBezTo>
                <a:cubicBezTo>
                  <a:pt x="1894472" y="640158"/>
                  <a:pt x="1878731" y="628025"/>
                  <a:pt x="1861751" y="617837"/>
                </a:cubicBezTo>
                <a:cubicBezTo>
                  <a:pt x="1848021" y="609599"/>
                  <a:pt x="1833371" y="602731"/>
                  <a:pt x="1820562" y="593124"/>
                </a:cubicBezTo>
                <a:cubicBezTo>
                  <a:pt x="1786176" y="567335"/>
                  <a:pt x="1807310" y="565601"/>
                  <a:pt x="1762897" y="551935"/>
                </a:cubicBezTo>
                <a:cubicBezTo>
                  <a:pt x="1738700" y="544490"/>
                  <a:pt x="1713218" y="541982"/>
                  <a:pt x="1688757" y="535459"/>
                </a:cubicBezTo>
                <a:cubicBezTo>
                  <a:pt x="1671977" y="530984"/>
                  <a:pt x="1655964" y="523973"/>
                  <a:pt x="1639330" y="518983"/>
                </a:cubicBezTo>
                <a:cubicBezTo>
                  <a:pt x="1628485" y="515730"/>
                  <a:pt x="1617119" y="514325"/>
                  <a:pt x="1606378" y="510745"/>
                </a:cubicBezTo>
                <a:cubicBezTo>
                  <a:pt x="1513311" y="479724"/>
                  <a:pt x="1611206" y="505775"/>
                  <a:pt x="1532238" y="486032"/>
                </a:cubicBezTo>
                <a:cubicBezTo>
                  <a:pt x="1463589" y="488778"/>
                  <a:pt x="1394870" y="490114"/>
                  <a:pt x="1326292" y="494270"/>
                </a:cubicBezTo>
                <a:cubicBezTo>
                  <a:pt x="1307815" y="495390"/>
                  <a:pt x="1223812" y="507733"/>
                  <a:pt x="1202724" y="510745"/>
                </a:cubicBezTo>
                <a:cubicBezTo>
                  <a:pt x="1191740" y="516237"/>
                  <a:pt x="1181423" y="523338"/>
                  <a:pt x="1169773" y="527221"/>
                </a:cubicBezTo>
                <a:cubicBezTo>
                  <a:pt x="1156490" y="531649"/>
                  <a:pt x="1141379" y="529772"/>
                  <a:pt x="1128584" y="535459"/>
                </a:cubicBezTo>
                <a:cubicBezTo>
                  <a:pt x="1116038" y="541035"/>
                  <a:pt x="1107553" y="553360"/>
                  <a:pt x="1095632" y="560172"/>
                </a:cubicBezTo>
                <a:cubicBezTo>
                  <a:pt x="1088093" y="564480"/>
                  <a:pt x="1078686" y="564527"/>
                  <a:pt x="1070919" y="568410"/>
                </a:cubicBezTo>
                <a:cubicBezTo>
                  <a:pt x="1056598" y="575571"/>
                  <a:pt x="1043308" y="584638"/>
                  <a:pt x="1029730" y="593124"/>
                </a:cubicBezTo>
                <a:cubicBezTo>
                  <a:pt x="1021334" y="598371"/>
                  <a:pt x="1014116" y="605700"/>
                  <a:pt x="1005016" y="609600"/>
                </a:cubicBezTo>
                <a:cubicBezTo>
                  <a:pt x="994610" y="614060"/>
                  <a:pt x="983049" y="615091"/>
                  <a:pt x="972065" y="617837"/>
                </a:cubicBezTo>
                <a:cubicBezTo>
                  <a:pt x="963827" y="623329"/>
                  <a:pt x="955408" y="628558"/>
                  <a:pt x="947351" y="634313"/>
                </a:cubicBezTo>
                <a:cubicBezTo>
                  <a:pt x="936179" y="642293"/>
                  <a:pt x="925824" y="651411"/>
                  <a:pt x="914400" y="659027"/>
                </a:cubicBezTo>
                <a:cubicBezTo>
                  <a:pt x="901078" y="667909"/>
                  <a:pt x="885603" y="673601"/>
                  <a:pt x="873211" y="683740"/>
                </a:cubicBezTo>
                <a:cubicBezTo>
                  <a:pt x="855178" y="698494"/>
                  <a:pt x="839264" y="715752"/>
                  <a:pt x="823784" y="733167"/>
                </a:cubicBezTo>
                <a:cubicBezTo>
                  <a:pt x="817206" y="740567"/>
                  <a:pt x="814309" y="750880"/>
                  <a:pt x="807308" y="757881"/>
                </a:cubicBezTo>
                <a:cubicBezTo>
                  <a:pt x="800307" y="764882"/>
                  <a:pt x="790832" y="768864"/>
                  <a:pt x="782594" y="774356"/>
                </a:cubicBezTo>
                <a:cubicBezTo>
                  <a:pt x="777102" y="785340"/>
                  <a:pt x="773981" y="797874"/>
                  <a:pt x="766119" y="807308"/>
                </a:cubicBezTo>
                <a:cubicBezTo>
                  <a:pt x="759781" y="814914"/>
                  <a:pt x="747160" y="815727"/>
                  <a:pt x="741405" y="823783"/>
                </a:cubicBezTo>
                <a:cubicBezTo>
                  <a:pt x="732810" y="835816"/>
                  <a:pt x="731543" y="851746"/>
                  <a:pt x="724930" y="864972"/>
                </a:cubicBezTo>
                <a:cubicBezTo>
                  <a:pt x="717769" y="879293"/>
                  <a:pt x="707992" y="892165"/>
                  <a:pt x="700216" y="906162"/>
                </a:cubicBezTo>
                <a:cubicBezTo>
                  <a:pt x="694252" y="916897"/>
                  <a:pt x="689833" y="928451"/>
                  <a:pt x="683740" y="939113"/>
                </a:cubicBezTo>
                <a:cubicBezTo>
                  <a:pt x="678828" y="947709"/>
                  <a:pt x="671693" y="954972"/>
                  <a:pt x="667265" y="963827"/>
                </a:cubicBezTo>
                <a:cubicBezTo>
                  <a:pt x="663382" y="971594"/>
                  <a:pt x="662448" y="980559"/>
                  <a:pt x="659027" y="988540"/>
                </a:cubicBezTo>
                <a:cubicBezTo>
                  <a:pt x="654189" y="999827"/>
                  <a:pt x="647112" y="1010089"/>
                  <a:pt x="642551" y="1021491"/>
                </a:cubicBezTo>
                <a:cubicBezTo>
                  <a:pt x="636101" y="1037616"/>
                  <a:pt x="633128" y="1055048"/>
                  <a:pt x="626075" y="1070918"/>
                </a:cubicBezTo>
                <a:cubicBezTo>
                  <a:pt x="622054" y="1079965"/>
                  <a:pt x="614028" y="1086777"/>
                  <a:pt x="609600" y="1095632"/>
                </a:cubicBezTo>
                <a:cubicBezTo>
                  <a:pt x="602987" y="1108858"/>
                  <a:pt x="598616" y="1123091"/>
                  <a:pt x="593124" y="1136821"/>
                </a:cubicBezTo>
                <a:cubicBezTo>
                  <a:pt x="590378" y="1156043"/>
                  <a:pt x="588694" y="1175446"/>
                  <a:pt x="584886" y="1194486"/>
                </a:cubicBezTo>
                <a:cubicBezTo>
                  <a:pt x="583183" y="1203001"/>
                  <a:pt x="576648" y="1210516"/>
                  <a:pt x="576648" y="1219200"/>
                </a:cubicBezTo>
                <a:cubicBezTo>
                  <a:pt x="576648" y="1444779"/>
                  <a:pt x="551864" y="1383816"/>
                  <a:pt x="601362" y="1482810"/>
                </a:cubicBezTo>
                <a:cubicBezTo>
                  <a:pt x="617637" y="1580458"/>
                  <a:pt x="595826" y="1486829"/>
                  <a:pt x="634313" y="1573427"/>
                </a:cubicBezTo>
                <a:cubicBezTo>
                  <a:pt x="665997" y="1644716"/>
                  <a:pt x="609061" y="1564418"/>
                  <a:pt x="667265" y="1647567"/>
                </a:cubicBezTo>
                <a:cubicBezTo>
                  <a:pt x="677348" y="1661971"/>
                  <a:pt x="690463" y="1674126"/>
                  <a:pt x="700216" y="1688756"/>
                </a:cubicBezTo>
                <a:cubicBezTo>
                  <a:pt x="707028" y="1698974"/>
                  <a:pt x="708605" y="1712466"/>
                  <a:pt x="716692" y="1721708"/>
                </a:cubicBezTo>
                <a:cubicBezTo>
                  <a:pt x="728270" y="1734940"/>
                  <a:pt x="745448" y="1742226"/>
                  <a:pt x="757881" y="1754659"/>
                </a:cubicBezTo>
                <a:cubicBezTo>
                  <a:pt x="787668" y="1784446"/>
                  <a:pt x="795133" y="1827224"/>
                  <a:pt x="840259" y="1845275"/>
                </a:cubicBezTo>
                <a:cubicBezTo>
                  <a:pt x="853989" y="1850767"/>
                  <a:pt x="868466" y="1854670"/>
                  <a:pt x="881448" y="1861751"/>
                </a:cubicBezTo>
                <a:cubicBezTo>
                  <a:pt x="956432" y="1902651"/>
                  <a:pt x="902349" y="1889918"/>
                  <a:pt x="980303" y="1911178"/>
                </a:cubicBezTo>
                <a:cubicBezTo>
                  <a:pt x="993811" y="1914862"/>
                  <a:pt x="1007849" y="1916268"/>
                  <a:pt x="1021492" y="1919416"/>
                </a:cubicBezTo>
                <a:cubicBezTo>
                  <a:pt x="1147721" y="1948545"/>
                  <a:pt x="1026128" y="1927139"/>
                  <a:pt x="1202724" y="1952367"/>
                </a:cubicBezTo>
                <a:lnTo>
                  <a:pt x="1260389" y="1960605"/>
                </a:lnTo>
                <a:lnTo>
                  <a:pt x="1655805" y="1952367"/>
                </a:lnTo>
                <a:cubicBezTo>
                  <a:pt x="1722933" y="1949926"/>
                  <a:pt x="1701963" y="1942887"/>
                  <a:pt x="1762897" y="1927654"/>
                </a:cubicBezTo>
                <a:cubicBezTo>
                  <a:pt x="1779101" y="1923603"/>
                  <a:pt x="1795848" y="1922162"/>
                  <a:pt x="1812324" y="1919416"/>
                </a:cubicBezTo>
                <a:cubicBezTo>
                  <a:pt x="1828800" y="1911178"/>
                  <a:pt x="1845649" y="1903648"/>
                  <a:pt x="1861751" y="1894702"/>
                </a:cubicBezTo>
                <a:cubicBezTo>
                  <a:pt x="1870406" y="1889894"/>
                  <a:pt x="1877610" y="1882655"/>
                  <a:pt x="1886465" y="1878227"/>
                </a:cubicBezTo>
                <a:cubicBezTo>
                  <a:pt x="1899691" y="1871614"/>
                  <a:pt x="1914728" y="1868933"/>
                  <a:pt x="1927654" y="1861751"/>
                </a:cubicBezTo>
                <a:cubicBezTo>
                  <a:pt x="2028402" y="1805778"/>
                  <a:pt x="1887579" y="1866246"/>
                  <a:pt x="2001794" y="1820562"/>
                </a:cubicBezTo>
                <a:lnTo>
                  <a:pt x="2075935" y="1762897"/>
                </a:lnTo>
                <a:cubicBezTo>
                  <a:pt x="2086817" y="1754526"/>
                  <a:pt x="2098048" y="1746612"/>
                  <a:pt x="2108886" y="1738183"/>
                </a:cubicBezTo>
                <a:cubicBezTo>
                  <a:pt x="2122765" y="1727388"/>
                  <a:pt x="2136196" y="1716027"/>
                  <a:pt x="2150075" y="1705232"/>
                </a:cubicBezTo>
                <a:cubicBezTo>
                  <a:pt x="2160913" y="1696803"/>
                  <a:pt x="2174789" y="1691502"/>
                  <a:pt x="2183027" y="1680518"/>
                </a:cubicBezTo>
                <a:cubicBezTo>
                  <a:pt x="2213680" y="1639646"/>
                  <a:pt x="2196316" y="1655183"/>
                  <a:pt x="2232454" y="1631091"/>
                </a:cubicBezTo>
                <a:cubicBezTo>
                  <a:pt x="2263176" y="1579886"/>
                  <a:pt x="2257064" y="1594278"/>
                  <a:pt x="2281881" y="1532237"/>
                </a:cubicBezTo>
                <a:cubicBezTo>
                  <a:pt x="2285106" y="1524175"/>
                  <a:pt x="2285902" y="1515115"/>
                  <a:pt x="2290119" y="1507524"/>
                </a:cubicBezTo>
                <a:cubicBezTo>
                  <a:pt x="2299735" y="1490215"/>
                  <a:pt x="2323070" y="1458097"/>
                  <a:pt x="2323070" y="1458097"/>
                </a:cubicBezTo>
                <a:cubicBezTo>
                  <a:pt x="2325816" y="1441621"/>
                  <a:pt x="2328032" y="1425049"/>
                  <a:pt x="2331308" y="1408670"/>
                </a:cubicBezTo>
                <a:cubicBezTo>
                  <a:pt x="2346722" y="1331599"/>
                  <a:pt x="2332077" y="1413835"/>
                  <a:pt x="2347784" y="1351005"/>
                </a:cubicBezTo>
                <a:cubicBezTo>
                  <a:pt x="2375322" y="1240849"/>
                  <a:pt x="2353104" y="1310327"/>
                  <a:pt x="2372497" y="1252151"/>
                </a:cubicBezTo>
                <a:cubicBezTo>
                  <a:pt x="2382898" y="1137745"/>
                  <a:pt x="2391138" y="1090741"/>
                  <a:pt x="2372497" y="955589"/>
                </a:cubicBezTo>
                <a:cubicBezTo>
                  <a:pt x="2370621" y="941988"/>
                  <a:pt x="2356022" y="933621"/>
                  <a:pt x="2347784" y="922637"/>
                </a:cubicBezTo>
                <a:cubicBezTo>
                  <a:pt x="2327624" y="862158"/>
                  <a:pt x="2343589" y="885490"/>
                  <a:pt x="2306594" y="848497"/>
                </a:cubicBezTo>
                <a:cubicBezTo>
                  <a:pt x="2285891" y="786380"/>
                  <a:pt x="2316226" y="860536"/>
                  <a:pt x="2273643" y="807308"/>
                </a:cubicBezTo>
                <a:cubicBezTo>
                  <a:pt x="2268218" y="800527"/>
                  <a:pt x="2270222" y="789819"/>
                  <a:pt x="2265405" y="782594"/>
                </a:cubicBezTo>
                <a:cubicBezTo>
                  <a:pt x="2258943" y="772901"/>
                  <a:pt x="2248274" y="766726"/>
                  <a:pt x="2240692" y="757881"/>
                </a:cubicBezTo>
                <a:cubicBezTo>
                  <a:pt x="2231757" y="747456"/>
                  <a:pt x="2226526" y="733719"/>
                  <a:pt x="2215978" y="724929"/>
                </a:cubicBezTo>
                <a:cubicBezTo>
                  <a:pt x="2209307" y="719370"/>
                  <a:pt x="2199032" y="720574"/>
                  <a:pt x="2191265" y="716691"/>
                </a:cubicBezTo>
                <a:cubicBezTo>
                  <a:pt x="2182410" y="712263"/>
                  <a:pt x="2174157" y="706554"/>
                  <a:pt x="2166551" y="700216"/>
                </a:cubicBezTo>
                <a:cubicBezTo>
                  <a:pt x="2157601" y="692758"/>
                  <a:pt x="2152022" y="681160"/>
                  <a:pt x="2141838" y="675502"/>
                </a:cubicBezTo>
                <a:cubicBezTo>
                  <a:pt x="2126657" y="667068"/>
                  <a:pt x="2108887" y="664519"/>
                  <a:pt x="2092411" y="659027"/>
                </a:cubicBezTo>
                <a:cubicBezTo>
                  <a:pt x="2041031" y="624774"/>
                  <a:pt x="2094140" y="657049"/>
                  <a:pt x="2042984" y="634313"/>
                </a:cubicBezTo>
                <a:cubicBezTo>
                  <a:pt x="2026151" y="626832"/>
                  <a:pt x="2010390" y="617081"/>
                  <a:pt x="1993557" y="609600"/>
                </a:cubicBezTo>
                <a:cubicBezTo>
                  <a:pt x="1985622" y="606073"/>
                  <a:pt x="1976610" y="605245"/>
                  <a:pt x="1968843" y="601362"/>
                </a:cubicBezTo>
                <a:cubicBezTo>
                  <a:pt x="1897915" y="565897"/>
                  <a:pt x="1958861" y="582890"/>
                  <a:pt x="1886465" y="568410"/>
                </a:cubicBezTo>
                <a:cubicBezTo>
                  <a:pt x="1826047" y="538203"/>
                  <a:pt x="1882592" y="562861"/>
                  <a:pt x="1812324" y="543697"/>
                </a:cubicBezTo>
                <a:cubicBezTo>
                  <a:pt x="1787101" y="536818"/>
                  <a:pt x="1756964" y="522843"/>
                  <a:pt x="1729946" y="518983"/>
                </a:cubicBezTo>
                <a:cubicBezTo>
                  <a:pt x="1702627" y="515080"/>
                  <a:pt x="1674951" y="514168"/>
                  <a:pt x="1647567" y="510745"/>
                </a:cubicBezTo>
                <a:cubicBezTo>
                  <a:pt x="1436052" y="484306"/>
                  <a:pt x="1624966" y="501997"/>
                  <a:pt x="1433384" y="486032"/>
                </a:cubicBezTo>
                <a:lnTo>
                  <a:pt x="1095632" y="494270"/>
                </a:lnTo>
                <a:cubicBezTo>
                  <a:pt x="1081644" y="494878"/>
                  <a:pt x="1067726" y="498080"/>
                  <a:pt x="1054443" y="502508"/>
                </a:cubicBezTo>
                <a:cubicBezTo>
                  <a:pt x="1042793" y="506391"/>
                  <a:pt x="1032742" y="514061"/>
                  <a:pt x="1021492" y="518983"/>
                </a:cubicBezTo>
                <a:cubicBezTo>
                  <a:pt x="988788" y="533291"/>
                  <a:pt x="951196" y="538753"/>
                  <a:pt x="922638" y="560172"/>
                </a:cubicBezTo>
                <a:cubicBezTo>
                  <a:pt x="900670" y="576648"/>
                  <a:pt x="881296" y="597320"/>
                  <a:pt x="856735" y="609600"/>
                </a:cubicBezTo>
                <a:cubicBezTo>
                  <a:pt x="845751" y="615092"/>
                  <a:pt x="834314" y="619757"/>
                  <a:pt x="823784" y="626075"/>
                </a:cubicBezTo>
                <a:cubicBezTo>
                  <a:pt x="806804" y="636263"/>
                  <a:pt x="774357" y="659027"/>
                  <a:pt x="774357" y="659027"/>
                </a:cubicBezTo>
                <a:cubicBezTo>
                  <a:pt x="766119" y="672757"/>
                  <a:pt x="758129" y="686638"/>
                  <a:pt x="749643" y="700216"/>
                </a:cubicBezTo>
                <a:cubicBezTo>
                  <a:pt x="744396" y="708612"/>
                  <a:pt x="738414" y="716533"/>
                  <a:pt x="733167" y="724929"/>
                </a:cubicBezTo>
                <a:cubicBezTo>
                  <a:pt x="724681" y="738507"/>
                  <a:pt x="717335" y="752796"/>
                  <a:pt x="708454" y="766118"/>
                </a:cubicBezTo>
                <a:cubicBezTo>
                  <a:pt x="700838" y="777542"/>
                  <a:pt x="691356" y="787646"/>
                  <a:pt x="683740" y="799070"/>
                </a:cubicBezTo>
                <a:cubicBezTo>
                  <a:pt x="674859" y="812392"/>
                  <a:pt x="666187" y="825938"/>
                  <a:pt x="659027" y="840259"/>
                </a:cubicBezTo>
                <a:cubicBezTo>
                  <a:pt x="655144" y="848026"/>
                  <a:pt x="655606" y="857747"/>
                  <a:pt x="650789" y="864972"/>
                </a:cubicBezTo>
                <a:cubicBezTo>
                  <a:pt x="644326" y="874666"/>
                  <a:pt x="634313" y="881448"/>
                  <a:pt x="626075" y="889686"/>
                </a:cubicBezTo>
                <a:cubicBezTo>
                  <a:pt x="607065" y="965733"/>
                  <a:pt x="634022" y="881915"/>
                  <a:pt x="593124" y="947351"/>
                </a:cubicBezTo>
                <a:cubicBezTo>
                  <a:pt x="585287" y="959891"/>
                  <a:pt x="583829" y="975614"/>
                  <a:pt x="576648" y="988540"/>
                </a:cubicBezTo>
                <a:cubicBezTo>
                  <a:pt x="569980" y="1000542"/>
                  <a:pt x="559915" y="1010319"/>
                  <a:pt x="551935" y="1021491"/>
                </a:cubicBezTo>
                <a:cubicBezTo>
                  <a:pt x="546180" y="1029548"/>
                  <a:pt x="540951" y="1037967"/>
                  <a:pt x="535459" y="1046205"/>
                </a:cubicBezTo>
                <a:cubicBezTo>
                  <a:pt x="518315" y="1114780"/>
                  <a:pt x="539189" y="1046982"/>
                  <a:pt x="510746" y="1103870"/>
                </a:cubicBezTo>
                <a:cubicBezTo>
                  <a:pt x="504133" y="1117096"/>
                  <a:pt x="500389" y="1131597"/>
                  <a:pt x="494270" y="1145059"/>
                </a:cubicBezTo>
                <a:cubicBezTo>
                  <a:pt x="486648" y="1161828"/>
                  <a:pt x="477038" y="1177653"/>
                  <a:pt x="469557" y="1194486"/>
                </a:cubicBezTo>
                <a:cubicBezTo>
                  <a:pt x="466030" y="1202421"/>
                  <a:pt x="463705" y="1210851"/>
                  <a:pt x="461319" y="1219200"/>
                </a:cubicBezTo>
                <a:cubicBezTo>
                  <a:pt x="458209" y="1230086"/>
                  <a:pt x="458698" y="1242321"/>
                  <a:pt x="453081" y="1252151"/>
                </a:cubicBezTo>
                <a:cubicBezTo>
                  <a:pt x="447301" y="1262266"/>
                  <a:pt x="436605" y="1268626"/>
                  <a:pt x="428367" y="1276864"/>
                </a:cubicBezTo>
                <a:cubicBezTo>
                  <a:pt x="425621" y="1285102"/>
                  <a:pt x="422515" y="1293229"/>
                  <a:pt x="420130" y="1301578"/>
                </a:cubicBezTo>
                <a:cubicBezTo>
                  <a:pt x="417020" y="1312464"/>
                  <a:pt x="417509" y="1324699"/>
                  <a:pt x="411892" y="1334529"/>
                </a:cubicBezTo>
                <a:cubicBezTo>
                  <a:pt x="406112" y="1344644"/>
                  <a:pt x="395416" y="1351005"/>
                  <a:pt x="387178" y="1359243"/>
                </a:cubicBezTo>
                <a:cubicBezTo>
                  <a:pt x="366472" y="1421359"/>
                  <a:pt x="394403" y="1344793"/>
                  <a:pt x="362465" y="1408670"/>
                </a:cubicBezTo>
                <a:cubicBezTo>
                  <a:pt x="340333" y="1452936"/>
                  <a:pt x="377878" y="1434090"/>
                  <a:pt x="304800" y="1482810"/>
                </a:cubicBezTo>
                <a:lnTo>
                  <a:pt x="255373" y="1515762"/>
                </a:lnTo>
                <a:cubicBezTo>
                  <a:pt x="230659" y="1513016"/>
                  <a:pt x="205355" y="1513555"/>
                  <a:pt x="181232" y="1507524"/>
                </a:cubicBezTo>
                <a:cubicBezTo>
                  <a:pt x="158312" y="1501794"/>
                  <a:pt x="151981" y="1483048"/>
                  <a:pt x="140043" y="1466335"/>
                </a:cubicBezTo>
                <a:cubicBezTo>
                  <a:pt x="113620" y="1429342"/>
                  <a:pt x="120559" y="1438612"/>
                  <a:pt x="90616" y="1408670"/>
                </a:cubicBezTo>
                <a:cubicBezTo>
                  <a:pt x="80895" y="1379506"/>
                  <a:pt x="82867" y="1381540"/>
                  <a:pt x="65903" y="1351005"/>
                </a:cubicBezTo>
                <a:cubicBezTo>
                  <a:pt x="50972" y="1324129"/>
                  <a:pt x="36000" y="1305083"/>
                  <a:pt x="24713" y="1276864"/>
                </a:cubicBezTo>
                <a:cubicBezTo>
                  <a:pt x="7992" y="1235060"/>
                  <a:pt x="8273" y="1227611"/>
                  <a:pt x="0" y="1186248"/>
                </a:cubicBezTo>
                <a:cubicBezTo>
                  <a:pt x="2746" y="1142313"/>
                  <a:pt x="1373" y="1097925"/>
                  <a:pt x="8238" y="1054443"/>
                </a:cubicBezTo>
                <a:cubicBezTo>
                  <a:pt x="9782" y="1044663"/>
                  <a:pt x="19801" y="1038325"/>
                  <a:pt x="24713" y="1029729"/>
                </a:cubicBezTo>
                <a:cubicBezTo>
                  <a:pt x="30806" y="1019067"/>
                  <a:pt x="36352" y="1008065"/>
                  <a:pt x="41189" y="996778"/>
                </a:cubicBezTo>
                <a:cubicBezTo>
                  <a:pt x="44610" y="988797"/>
                  <a:pt x="45544" y="979831"/>
                  <a:pt x="49427" y="972064"/>
                </a:cubicBezTo>
                <a:cubicBezTo>
                  <a:pt x="64765" y="941390"/>
                  <a:pt x="67846" y="949961"/>
                  <a:pt x="90616" y="922637"/>
                </a:cubicBezTo>
                <a:cubicBezTo>
                  <a:pt x="96954" y="915031"/>
                  <a:pt x="100091" y="904925"/>
                  <a:pt x="107092" y="897924"/>
                </a:cubicBezTo>
                <a:cubicBezTo>
                  <a:pt x="136788" y="868228"/>
                  <a:pt x="136678" y="880134"/>
                  <a:pt x="164757" y="856735"/>
                </a:cubicBezTo>
                <a:cubicBezTo>
                  <a:pt x="196633" y="830171"/>
                  <a:pt x="183149" y="829749"/>
                  <a:pt x="222421" y="807308"/>
                </a:cubicBezTo>
                <a:cubicBezTo>
                  <a:pt x="249077" y="792076"/>
                  <a:pt x="279818" y="783962"/>
                  <a:pt x="304800" y="766118"/>
                </a:cubicBezTo>
                <a:cubicBezTo>
                  <a:pt x="324022" y="752388"/>
                  <a:pt x="342210" y="737082"/>
                  <a:pt x="362465" y="724929"/>
                </a:cubicBezTo>
                <a:cubicBezTo>
                  <a:pt x="369911" y="720461"/>
                  <a:pt x="379411" y="720574"/>
                  <a:pt x="387178" y="716691"/>
                </a:cubicBezTo>
                <a:cubicBezTo>
                  <a:pt x="396033" y="712263"/>
                  <a:pt x="402622" y="703692"/>
                  <a:pt x="411892" y="700216"/>
                </a:cubicBezTo>
                <a:cubicBezTo>
                  <a:pt x="425002" y="695300"/>
                  <a:pt x="439351" y="694724"/>
                  <a:pt x="453081" y="691978"/>
                </a:cubicBezTo>
                <a:cubicBezTo>
                  <a:pt x="528855" y="646512"/>
                  <a:pt x="457339" y="682579"/>
                  <a:pt x="543697" y="659027"/>
                </a:cubicBezTo>
                <a:cubicBezTo>
                  <a:pt x="557963" y="655136"/>
                  <a:pt x="570324" y="645121"/>
                  <a:pt x="584886" y="642551"/>
                </a:cubicBezTo>
                <a:cubicBezTo>
                  <a:pt x="630890" y="634433"/>
                  <a:pt x="857583" y="626411"/>
                  <a:pt x="864973" y="626075"/>
                </a:cubicBezTo>
                <a:lnTo>
                  <a:pt x="1334530" y="634313"/>
                </a:lnTo>
                <a:cubicBezTo>
                  <a:pt x="1398294" y="636036"/>
                  <a:pt x="1513716" y="645562"/>
                  <a:pt x="1581665" y="650789"/>
                </a:cubicBezTo>
                <a:cubicBezTo>
                  <a:pt x="1595395" y="653535"/>
                  <a:pt x="1609346" y="655343"/>
                  <a:pt x="1622854" y="659027"/>
                </a:cubicBezTo>
                <a:cubicBezTo>
                  <a:pt x="1639609" y="663596"/>
                  <a:pt x="1655311" y="671813"/>
                  <a:pt x="1672281" y="675502"/>
                </a:cubicBezTo>
                <a:cubicBezTo>
                  <a:pt x="1718601" y="685572"/>
                  <a:pt x="1812324" y="700216"/>
                  <a:pt x="1812324" y="700216"/>
                </a:cubicBezTo>
                <a:cubicBezTo>
                  <a:pt x="1823308" y="705708"/>
                  <a:pt x="1833625" y="712808"/>
                  <a:pt x="1845275" y="716691"/>
                </a:cubicBezTo>
                <a:cubicBezTo>
                  <a:pt x="1858558" y="721119"/>
                  <a:pt x="1872797" y="721892"/>
                  <a:pt x="1886465" y="724929"/>
                </a:cubicBezTo>
                <a:cubicBezTo>
                  <a:pt x="1991182" y="748200"/>
                  <a:pt x="1836360" y="716555"/>
                  <a:pt x="1960605" y="741405"/>
                </a:cubicBezTo>
                <a:cubicBezTo>
                  <a:pt x="1978685" y="753458"/>
                  <a:pt x="1997365" y="767388"/>
                  <a:pt x="2018270" y="774356"/>
                </a:cubicBezTo>
                <a:cubicBezTo>
                  <a:pt x="2031553" y="778784"/>
                  <a:pt x="2045875" y="779198"/>
                  <a:pt x="2059459" y="782594"/>
                </a:cubicBezTo>
                <a:cubicBezTo>
                  <a:pt x="2078853" y="787443"/>
                  <a:pt x="2098159" y="792748"/>
                  <a:pt x="2117124" y="799070"/>
                </a:cubicBezTo>
                <a:cubicBezTo>
                  <a:pt x="2210181" y="830089"/>
                  <a:pt x="2112303" y="804042"/>
                  <a:pt x="2191265" y="823783"/>
                </a:cubicBezTo>
                <a:cubicBezTo>
                  <a:pt x="2213232" y="834767"/>
                  <a:pt x="2234363" y="847614"/>
                  <a:pt x="2257167" y="856735"/>
                </a:cubicBezTo>
                <a:lnTo>
                  <a:pt x="2339546" y="889686"/>
                </a:lnTo>
                <a:cubicBezTo>
                  <a:pt x="2353276" y="895178"/>
                  <a:pt x="2366706" y="901486"/>
                  <a:pt x="2380735" y="906162"/>
                </a:cubicBezTo>
                <a:cubicBezTo>
                  <a:pt x="2397211" y="911654"/>
                  <a:pt x="2413841" y="916702"/>
                  <a:pt x="2430162" y="922637"/>
                </a:cubicBezTo>
                <a:cubicBezTo>
                  <a:pt x="2496398" y="946723"/>
                  <a:pt x="2445444" y="933932"/>
                  <a:pt x="2512540" y="947351"/>
                </a:cubicBezTo>
                <a:cubicBezTo>
                  <a:pt x="2540000" y="961081"/>
                  <a:pt x="2565794" y="978832"/>
                  <a:pt x="2594919" y="988540"/>
                </a:cubicBezTo>
                <a:lnTo>
                  <a:pt x="2693773" y="1021491"/>
                </a:lnTo>
                <a:cubicBezTo>
                  <a:pt x="2721092" y="1030183"/>
                  <a:pt x="2749729" y="1035080"/>
                  <a:pt x="2776151" y="1046205"/>
                </a:cubicBezTo>
                <a:cubicBezTo>
                  <a:pt x="2828324" y="1068173"/>
                  <a:pt x="2879203" y="1093511"/>
                  <a:pt x="2932670" y="1112108"/>
                </a:cubicBezTo>
                <a:cubicBezTo>
                  <a:pt x="2995827" y="1134075"/>
                  <a:pt x="3061035" y="1150852"/>
                  <a:pt x="3122140" y="1178010"/>
                </a:cubicBezTo>
                <a:cubicBezTo>
                  <a:pt x="3265575" y="1241760"/>
                  <a:pt x="3124693" y="1182886"/>
                  <a:pt x="3278659" y="1235675"/>
                </a:cubicBezTo>
                <a:cubicBezTo>
                  <a:pt x="3347677" y="1259338"/>
                  <a:pt x="3415844" y="1285417"/>
                  <a:pt x="3484605" y="1309816"/>
                </a:cubicBezTo>
                <a:cubicBezTo>
                  <a:pt x="3500972" y="1315624"/>
                  <a:pt x="3517127" y="1322313"/>
                  <a:pt x="3534032" y="1326291"/>
                </a:cubicBezTo>
                <a:cubicBezTo>
                  <a:pt x="3580713" y="1337275"/>
                  <a:pt x="3627780" y="1346731"/>
                  <a:pt x="3674075" y="1359243"/>
                </a:cubicBezTo>
                <a:cubicBezTo>
                  <a:pt x="3729426" y="1374203"/>
                  <a:pt x="3783913" y="1392194"/>
                  <a:pt x="3838832" y="1408670"/>
                </a:cubicBezTo>
                <a:cubicBezTo>
                  <a:pt x="3866292" y="1416908"/>
                  <a:pt x="3892932" y="1428670"/>
                  <a:pt x="3921211" y="1433383"/>
                </a:cubicBezTo>
                <a:lnTo>
                  <a:pt x="4020065" y="1449859"/>
                </a:lnTo>
                <a:cubicBezTo>
                  <a:pt x="4047616" y="1454868"/>
                  <a:pt x="4074821" y="1461731"/>
                  <a:pt x="4102443" y="1466335"/>
                </a:cubicBezTo>
                <a:cubicBezTo>
                  <a:pt x="4124280" y="1469974"/>
                  <a:pt x="4146430" y="1471441"/>
                  <a:pt x="4168346" y="1474572"/>
                </a:cubicBezTo>
                <a:cubicBezTo>
                  <a:pt x="4242542" y="1485171"/>
                  <a:pt x="4316056" y="1501547"/>
                  <a:pt x="4390767" y="1507524"/>
                </a:cubicBezTo>
                <a:lnTo>
                  <a:pt x="4596713" y="1524000"/>
                </a:lnTo>
                <a:lnTo>
                  <a:pt x="5601730" y="1515762"/>
                </a:lnTo>
                <a:cubicBezTo>
                  <a:pt x="5643006" y="1515159"/>
                  <a:pt x="5684063" y="1509488"/>
                  <a:pt x="5725297" y="1507524"/>
                </a:cubicBezTo>
                <a:cubicBezTo>
                  <a:pt x="5799405" y="1503995"/>
                  <a:pt x="5873578" y="1502032"/>
                  <a:pt x="5947719" y="1499286"/>
                </a:cubicBezTo>
                <a:cubicBezTo>
                  <a:pt x="5986162" y="1493794"/>
                  <a:pt x="6025060" y="1490868"/>
                  <a:pt x="6063048" y="1482810"/>
                </a:cubicBezTo>
                <a:cubicBezTo>
                  <a:pt x="6463888" y="1397783"/>
                  <a:pt x="6035070" y="1472371"/>
                  <a:pt x="6318421" y="1425145"/>
                </a:cubicBezTo>
                <a:cubicBezTo>
                  <a:pt x="6484265" y="1362955"/>
                  <a:pt x="6285569" y="1434620"/>
                  <a:pt x="6450227" y="1383956"/>
                </a:cubicBezTo>
                <a:cubicBezTo>
                  <a:pt x="6464360" y="1379607"/>
                  <a:pt x="6477283" y="1371830"/>
                  <a:pt x="6491416" y="1367481"/>
                </a:cubicBezTo>
                <a:cubicBezTo>
                  <a:pt x="6513058" y="1360822"/>
                  <a:pt x="6535351" y="1356497"/>
                  <a:pt x="6557319" y="1351005"/>
                </a:cubicBezTo>
                <a:cubicBezTo>
                  <a:pt x="6675743" y="1279949"/>
                  <a:pt x="6494002" y="1384945"/>
                  <a:pt x="6672648" y="1301578"/>
                </a:cubicBezTo>
                <a:cubicBezTo>
                  <a:pt x="6690592" y="1293204"/>
                  <a:pt x="6704158" y="1277058"/>
                  <a:pt x="6722075" y="1268627"/>
                </a:cubicBezTo>
                <a:cubicBezTo>
                  <a:pt x="6751157" y="1254942"/>
                  <a:pt x="6782737" y="1247324"/>
                  <a:pt x="6812692" y="1235675"/>
                </a:cubicBezTo>
                <a:cubicBezTo>
                  <a:pt x="6832183" y="1228095"/>
                  <a:pt x="6851491" y="1219985"/>
                  <a:pt x="6870357" y="1210962"/>
                </a:cubicBezTo>
                <a:cubicBezTo>
                  <a:pt x="6914671" y="1189769"/>
                  <a:pt x="6956169" y="1162307"/>
                  <a:pt x="7002162" y="1145059"/>
                </a:cubicBezTo>
                <a:cubicBezTo>
                  <a:pt x="7024130" y="1136821"/>
                  <a:pt x="7047080" y="1130837"/>
                  <a:pt x="7068065" y="1120345"/>
                </a:cubicBezTo>
                <a:cubicBezTo>
                  <a:pt x="7232686" y="1038034"/>
                  <a:pt x="7022269" y="1125484"/>
                  <a:pt x="7158681" y="1070918"/>
                </a:cubicBezTo>
                <a:cubicBezTo>
                  <a:pt x="7201886" y="1027713"/>
                  <a:pt x="7212581" y="1014592"/>
                  <a:pt x="7274011" y="972064"/>
                </a:cubicBezTo>
                <a:cubicBezTo>
                  <a:pt x="7281150" y="967121"/>
                  <a:pt x="7290486" y="966573"/>
                  <a:pt x="7298724" y="963827"/>
                </a:cubicBezTo>
                <a:cubicBezTo>
                  <a:pt x="7312454" y="952843"/>
                  <a:pt x="7325509" y="940958"/>
                  <a:pt x="7339913" y="930875"/>
                </a:cubicBezTo>
                <a:cubicBezTo>
                  <a:pt x="7353030" y="921693"/>
                  <a:pt x="7369136" y="916800"/>
                  <a:pt x="7381103" y="906162"/>
                </a:cubicBezTo>
                <a:cubicBezTo>
                  <a:pt x="7394245" y="894481"/>
                  <a:pt x="7401621" y="877405"/>
                  <a:pt x="7414054" y="864972"/>
                </a:cubicBezTo>
                <a:cubicBezTo>
                  <a:pt x="7429219" y="849807"/>
                  <a:pt x="7448316" y="838948"/>
                  <a:pt x="7463481" y="823783"/>
                </a:cubicBezTo>
                <a:cubicBezTo>
                  <a:pt x="7478646" y="808618"/>
                  <a:pt x="7490178" y="790165"/>
                  <a:pt x="7504670" y="774356"/>
                </a:cubicBezTo>
                <a:cubicBezTo>
                  <a:pt x="7520414" y="757180"/>
                  <a:pt x="7537099" y="740865"/>
                  <a:pt x="7554097" y="724929"/>
                </a:cubicBezTo>
                <a:cubicBezTo>
                  <a:pt x="7581048" y="699662"/>
                  <a:pt x="7611998" y="678459"/>
                  <a:pt x="7636475" y="650789"/>
                </a:cubicBezTo>
                <a:cubicBezTo>
                  <a:pt x="7723533" y="552375"/>
                  <a:pt x="7827363" y="387894"/>
                  <a:pt x="7883611" y="280086"/>
                </a:cubicBezTo>
                <a:cubicBezTo>
                  <a:pt x="7990498" y="75219"/>
                  <a:pt x="7959939" y="158197"/>
                  <a:pt x="7998940" y="41189"/>
                </a:cubicBezTo>
                <a:lnTo>
                  <a:pt x="7974227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870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205" y="1098335"/>
            <a:ext cx="59436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364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Understand the difference between rudeness, civility and bullying and respond proportionately and appropriately to each</a:t>
            </a:r>
          </a:p>
          <a:p>
            <a:endParaRPr lang="en-GB" dirty="0"/>
          </a:p>
          <a:p>
            <a:r>
              <a:rPr lang="en-GB" dirty="0"/>
              <a:t>In an industry like healthcare that is totally reliant on people being able to adjust their performance, make decisions about complex issues and think quickly in order to keep patients safer…</a:t>
            </a:r>
            <a:br>
              <a:rPr lang="en-GB" dirty="0"/>
            </a:br>
            <a:r>
              <a:rPr lang="en-GB" dirty="0"/>
              <a:t>… these behaviours have a big negative impact </a:t>
            </a:r>
          </a:p>
          <a:p>
            <a:endParaRPr lang="en-GB" dirty="0"/>
          </a:p>
          <a:p>
            <a:r>
              <a:rPr lang="en-GB" dirty="0"/>
              <a:t>In order to work safely people need to be able to speak up, share, learn – how can they do this if they are silenced</a:t>
            </a:r>
          </a:p>
        </p:txBody>
      </p:sp>
    </p:spTree>
    <p:extLst>
      <p:ext uri="{BB962C8B-B14F-4D97-AF65-F5344CB8AC3E}">
        <p14:creationId xmlns:p14="http://schemas.microsoft.com/office/powerpoint/2010/main" val="1741372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546" y="3184362"/>
            <a:ext cx="2100527" cy="15818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286" y="191655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Even minor incivility can lead to..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671" y="1740274"/>
            <a:ext cx="6707088" cy="4752528"/>
          </a:xfrm>
        </p:spPr>
        <p:txBody>
          <a:bodyPr>
            <a:noAutofit/>
          </a:bodyPr>
          <a:lstStyle/>
          <a:p>
            <a:r>
              <a:rPr lang="en-GB" sz="2800" dirty="0"/>
              <a:t>an immediate loss of cognitive capacity</a:t>
            </a:r>
          </a:p>
          <a:p>
            <a:endParaRPr lang="en-GB" sz="2800" dirty="0"/>
          </a:p>
          <a:p>
            <a:r>
              <a:rPr lang="en-GB" sz="2800" dirty="0"/>
              <a:t>reduction in the quality and time of work</a:t>
            </a:r>
          </a:p>
          <a:p>
            <a:endParaRPr lang="en-GB" sz="2800" dirty="0"/>
          </a:p>
          <a:p>
            <a:r>
              <a:rPr lang="en-GB" dirty="0"/>
              <a:t>impacts on onlookers or bystanders</a:t>
            </a:r>
          </a:p>
          <a:p>
            <a:endParaRPr lang="en-GB" dirty="0"/>
          </a:p>
          <a:p>
            <a:r>
              <a:rPr lang="en-GB" sz="2800" dirty="0"/>
              <a:t>potentially ripple to impact on patients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9529613" y="4932202"/>
            <a:ext cx="2445264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/>
              <a:t>civilitysaveslives.com</a:t>
            </a:r>
            <a:br>
              <a:rPr lang="en-GB" sz="1800" dirty="0"/>
            </a:br>
            <a:r>
              <a:rPr lang="en-GB" sz="1800" dirty="0"/>
              <a:t>@</a:t>
            </a:r>
            <a:r>
              <a:rPr lang="en-GB" sz="1800" dirty="0" err="1"/>
              <a:t>civilitysaves</a:t>
            </a:r>
            <a:endParaRPr lang="en-GB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A781164-8109-1242-9B6D-8947A3DD3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0162" y="1151068"/>
            <a:ext cx="1544167" cy="15441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DE3E0C5-463A-BD41-8A52-40A584480143}"/>
              </a:ext>
            </a:extLst>
          </p:cNvPr>
          <p:cNvSpPr txBox="1"/>
          <p:nvPr/>
        </p:nvSpPr>
        <p:spPr>
          <a:xfrm>
            <a:off x="7862661" y="5578533"/>
            <a:ext cx="41122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rudeness in teams turns deadly</a:t>
            </a:r>
          </a:p>
          <a:p>
            <a:r>
              <a:rPr lang="en-US" dirty="0"/>
              <a:t>Dr Chris Turner</a:t>
            </a:r>
          </a:p>
          <a:p>
            <a:r>
              <a:rPr lang="en-US" dirty="0"/>
              <a:t>TED talk</a:t>
            </a:r>
          </a:p>
          <a:p>
            <a:r>
              <a:rPr lang="en-US" dirty="0"/>
              <a:t>https://</a:t>
            </a:r>
            <a:r>
              <a:rPr lang="en-US" dirty="0" err="1"/>
              <a:t>www.civilitysaveslives.com</a:t>
            </a:r>
            <a:r>
              <a:rPr lang="en-US" dirty="0"/>
              <a:t>/videos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667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5DA9131-DB76-1944-BBD6-41DECAE5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E61BABA-6115-4E44-BC31-EFD59D4DCC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04121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2A38F71-6748-CB4F-AADE-8D6C00F9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89609"/>
            <a:ext cx="10515600" cy="2852737"/>
          </a:xfrm>
        </p:spPr>
        <p:txBody>
          <a:bodyPr>
            <a:noAutofit/>
          </a:bodyPr>
          <a:lstStyle/>
          <a:p>
            <a:r>
              <a:rPr lang="en-US" sz="4400" dirty="0"/>
              <a:t>Consider an experience of rudeness, or incivility that you have experienced, witnessed or tackled – list the reasons why you think this might have happened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5130234-EA5E-6545-B9B0-360F40A2D8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MINS</a:t>
            </a:r>
          </a:p>
        </p:txBody>
      </p:sp>
    </p:spTree>
    <p:extLst>
      <p:ext uri="{BB962C8B-B14F-4D97-AF65-F5344CB8AC3E}">
        <p14:creationId xmlns:p14="http://schemas.microsoft.com/office/powerpoint/2010/main" val="66299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67685-DBC1-DD46-97D0-D83E0D54A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062843E-99FE-9347-969D-99EB1EB114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 mins</a:t>
            </a:r>
          </a:p>
        </p:txBody>
      </p:sp>
    </p:spTree>
    <p:extLst>
      <p:ext uri="{BB962C8B-B14F-4D97-AF65-F5344CB8AC3E}">
        <p14:creationId xmlns:p14="http://schemas.microsoft.com/office/powerpoint/2010/main" val="83248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BEAAA9-6335-6A43-97D6-E6519A73C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your role in addressing the impact of incivility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1A4E8F-ADBD-BA43-B658-F826F0194F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Suzette</a:t>
            </a:r>
          </a:p>
          <a:p>
            <a:r>
              <a:rPr lang="en-US" dirty="0"/>
              <a:t>20 mins</a:t>
            </a:r>
          </a:p>
        </p:txBody>
      </p:sp>
    </p:spTree>
    <p:extLst>
      <p:ext uri="{BB962C8B-B14F-4D97-AF65-F5344CB8AC3E}">
        <p14:creationId xmlns:p14="http://schemas.microsoft.com/office/powerpoint/2010/main" val="91592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5762" y="2440416"/>
            <a:ext cx="9144000" cy="2387600"/>
          </a:xfrm>
        </p:spPr>
        <p:txBody>
          <a:bodyPr>
            <a:noAutofit/>
          </a:bodyPr>
          <a:lstStyle/>
          <a:p>
            <a:r>
              <a:rPr lang="en-GB" sz="4400" dirty="0"/>
              <a:t>There is a direct link between how we behave towards each other with improved patient experience and outcomes and staff experience and morale</a:t>
            </a:r>
          </a:p>
        </p:txBody>
      </p:sp>
    </p:spTree>
    <p:extLst>
      <p:ext uri="{BB962C8B-B14F-4D97-AF65-F5344CB8AC3E}">
        <p14:creationId xmlns:p14="http://schemas.microsoft.com/office/powerpoint/2010/main" val="361609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7FB05B54-1EDB-D048-8537-0912FD4AD6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348597"/>
              </p:ext>
            </p:extLst>
          </p:nvPr>
        </p:nvGraphicFramePr>
        <p:xfrm>
          <a:off x="759104" y="104797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7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Based on a true 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For obvious reasons names, places and genders have been changed in order for them to be unrecognisable but the facts of the story are true</a:t>
            </a:r>
          </a:p>
        </p:txBody>
      </p:sp>
    </p:spTree>
    <p:extLst>
      <p:ext uri="{BB962C8B-B14F-4D97-AF65-F5344CB8AC3E}">
        <p14:creationId xmlns:p14="http://schemas.microsoft.com/office/powerpoint/2010/main" val="390718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831" y="1581665"/>
            <a:ext cx="4113255" cy="329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946" y="1795849"/>
            <a:ext cx="8702235" cy="267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09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356</Words>
  <Application>Microsoft Office PowerPoint</Application>
  <PresentationFormat>Custom</PresentationFormat>
  <Paragraphs>63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Psychological safety and patient safety for maternity care</vt:lpstr>
      <vt:lpstr>Consider an experience of rudeness, or incivility that you have experienced, witnessed or tackled – list the reasons why you think this might have happened</vt:lpstr>
      <vt:lpstr>Sharing </vt:lpstr>
      <vt:lpstr>Exploring your role in addressing the impact of incivility</vt:lpstr>
      <vt:lpstr>There is a direct link between how we behave towards each other with improved patient experience and outcomes and staff experience and morale</vt:lpstr>
      <vt:lpstr>PowerPoint Presentation</vt:lpstr>
      <vt:lpstr>Based on a true story</vt:lpstr>
      <vt:lpstr>PowerPoint Presentation</vt:lpstr>
      <vt:lpstr>PowerPoint Presentation</vt:lpstr>
      <vt:lpstr>PowerPoint Presentation</vt:lpstr>
      <vt:lpstr>Initial response</vt:lpstr>
      <vt:lpstr>You try to think abut the potential reasons</vt:lpstr>
      <vt:lpstr>Then you reduce your helping behaviours</vt:lpstr>
      <vt:lpstr>PowerPoint Presentation</vt:lpstr>
      <vt:lpstr>The effects of rudeness and incivility ripples far beyond the people directly around you  if not careful it can spiral out of control</vt:lpstr>
      <vt:lpstr>PowerPoint Presentation</vt:lpstr>
      <vt:lpstr>PowerPoint Presentation</vt:lpstr>
      <vt:lpstr>Even minor incivility can lead to..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Culture</dc:title>
  <dc:creator>suzette woodward</dc:creator>
  <cp:lastModifiedBy>Green, Holly</cp:lastModifiedBy>
  <cp:revision>17</cp:revision>
  <dcterms:created xsi:type="dcterms:W3CDTF">2021-02-19T12:34:12Z</dcterms:created>
  <dcterms:modified xsi:type="dcterms:W3CDTF">2021-03-31T09:22:49Z</dcterms:modified>
</cp:coreProperties>
</file>